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256" r:id="rId2"/>
    <p:sldId id="265" r:id="rId3"/>
    <p:sldId id="309" r:id="rId4"/>
    <p:sldId id="310" r:id="rId5"/>
    <p:sldId id="311" r:id="rId6"/>
    <p:sldId id="308" r:id="rId7"/>
    <p:sldId id="312" r:id="rId8"/>
    <p:sldId id="313" r:id="rId9"/>
    <p:sldId id="314" r:id="rId10"/>
    <p:sldId id="315" r:id="rId11"/>
    <p:sldId id="316" r:id="rId12"/>
    <p:sldId id="317" r:id="rId13"/>
    <p:sldId id="318" r:id="rId14"/>
    <p:sldId id="319"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6" r:id="rId31"/>
    <p:sldId id="357" r:id="rId32"/>
    <p:sldId id="337" r:id="rId33"/>
    <p:sldId id="338" r:id="rId34"/>
    <p:sldId id="339" r:id="rId35"/>
    <p:sldId id="340" r:id="rId36"/>
    <p:sldId id="341" r:id="rId37"/>
    <p:sldId id="342" r:id="rId38"/>
    <p:sldId id="343" r:id="rId39"/>
    <p:sldId id="344" r:id="rId40"/>
    <p:sldId id="345" r:id="rId41"/>
    <p:sldId id="346" r:id="rId42"/>
    <p:sldId id="347" r:id="rId43"/>
    <p:sldId id="348" r:id="rId44"/>
    <p:sldId id="349" r:id="rId45"/>
    <p:sldId id="350" r:id="rId46"/>
    <p:sldId id="351" r:id="rId47"/>
    <p:sldId id="352" r:id="rId48"/>
    <p:sldId id="353" r:id="rId49"/>
    <p:sldId id="354" r:id="rId50"/>
    <p:sldId id="355" r:id="rId51"/>
    <p:sldId id="356" r:id="rId52"/>
    <p:sldId id="358" r:id="rId5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AA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3" autoAdjust="0"/>
    <p:restoredTop sz="75888" autoAdjust="0"/>
  </p:normalViewPr>
  <p:slideViewPr>
    <p:cSldViewPr>
      <p:cViewPr varScale="1">
        <p:scale>
          <a:sx n="95" d="100"/>
          <a:sy n="95" d="100"/>
        </p:scale>
        <p:origin x="2040"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299F5D-3E92-405B-8481-AD5688C75CA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92A82C0F-FF41-4E23-8722-8F771ED8BEB0}">
      <dgm:prSet phldrT="[文本]" custT="1"/>
      <dgm:spPr>
        <a:solidFill>
          <a:srgbClr val="59AAF2"/>
        </a:solidFill>
      </dgm:spPr>
      <dgm:t>
        <a:bodyPr/>
        <a:lstStyle/>
        <a:p>
          <a:r>
            <a:rPr lang="zh-CN" altLang="zh-CN" sz="2400" dirty="0"/>
            <a:t>资产识别阶段主要参与人员包括：</a:t>
          </a:r>
          <a:endParaRPr lang="zh-CN" altLang="en-US" sz="2400" dirty="0"/>
        </a:p>
      </dgm:t>
    </dgm:pt>
    <dgm:pt modelId="{EBE8673C-4A7C-40AE-B0DF-765455613897}" type="parTrans" cxnId="{11A61F0E-522E-4AED-9C16-24BECDEB5DBA}">
      <dgm:prSet/>
      <dgm:spPr/>
      <dgm:t>
        <a:bodyPr/>
        <a:lstStyle/>
        <a:p>
          <a:endParaRPr lang="zh-CN" altLang="en-US" sz="1800"/>
        </a:p>
      </dgm:t>
    </dgm:pt>
    <dgm:pt modelId="{C98A8DCB-D265-4C98-B355-940F3D8E59ED}" type="sibTrans" cxnId="{11A61F0E-522E-4AED-9C16-24BECDEB5DBA}">
      <dgm:prSet/>
      <dgm:spPr/>
      <dgm:t>
        <a:bodyPr/>
        <a:lstStyle/>
        <a:p>
          <a:endParaRPr lang="zh-CN" altLang="en-US" sz="1800"/>
        </a:p>
      </dgm:t>
    </dgm:pt>
    <dgm:pt modelId="{60415972-71F3-421A-9795-938E0FC68B91}">
      <dgm:prSet phldrT="[文本]" custT="1"/>
      <dgm:spPr/>
      <dgm:t>
        <a:bodyPr/>
        <a:lstStyle/>
        <a:p>
          <a:pPr>
            <a:lnSpc>
              <a:spcPct val="200000"/>
            </a:lnSpc>
          </a:pPr>
          <a:r>
            <a:rPr lang="zh-CN" altLang="zh-CN" sz="2000" dirty="0"/>
            <a:t>来自评估单位的项目负责人和资产识别小组，以及各活动中来自被评估组织的被访谈人员。</a:t>
          </a:r>
          <a:endParaRPr lang="zh-CN" altLang="en-US" sz="2000" dirty="0"/>
        </a:p>
      </dgm:t>
    </dgm:pt>
    <dgm:pt modelId="{B3E345C2-5A15-486E-8520-3FE909746C8F}" type="parTrans" cxnId="{3EF60AF0-68EF-410F-9D58-ED0C42312F8C}">
      <dgm:prSet/>
      <dgm:spPr/>
      <dgm:t>
        <a:bodyPr/>
        <a:lstStyle/>
        <a:p>
          <a:endParaRPr lang="zh-CN" altLang="en-US" sz="1800"/>
        </a:p>
      </dgm:t>
    </dgm:pt>
    <dgm:pt modelId="{7F9C7C7D-2F9E-46C9-B76F-A5861AC625F3}" type="sibTrans" cxnId="{3EF60AF0-68EF-410F-9D58-ED0C42312F8C}">
      <dgm:prSet/>
      <dgm:spPr/>
      <dgm:t>
        <a:bodyPr/>
        <a:lstStyle/>
        <a:p>
          <a:endParaRPr lang="zh-CN" altLang="en-US" sz="1800"/>
        </a:p>
      </dgm:t>
    </dgm:pt>
    <dgm:pt modelId="{7EB7A651-ADAA-4CA7-94B2-26B5EF31D7C7}">
      <dgm:prSet custT="1"/>
      <dgm:spPr/>
      <dgm:t>
        <a:bodyPr/>
        <a:lstStyle/>
        <a:p>
          <a:pPr>
            <a:lnSpc>
              <a:spcPct val="200000"/>
            </a:lnSpc>
          </a:pPr>
          <a:endParaRPr lang="zh-CN" altLang="zh-CN" sz="2000" dirty="0">
            <a:latin typeface="+mn-ea"/>
          </a:endParaRPr>
        </a:p>
      </dgm:t>
    </dgm:pt>
    <dgm:pt modelId="{D0335E1C-3346-4F38-8CC2-52CA71FEC09C}" type="parTrans" cxnId="{27730568-F2EB-4778-B32B-3848A8BA0C61}">
      <dgm:prSet/>
      <dgm:spPr/>
      <dgm:t>
        <a:bodyPr/>
        <a:lstStyle/>
        <a:p>
          <a:endParaRPr lang="zh-CN" altLang="en-US"/>
        </a:p>
      </dgm:t>
    </dgm:pt>
    <dgm:pt modelId="{A8827886-8F9B-42BE-8AB6-9C745DDB4305}" type="sibTrans" cxnId="{27730568-F2EB-4778-B32B-3848A8BA0C61}">
      <dgm:prSet/>
      <dgm:spPr/>
      <dgm:t>
        <a:bodyPr/>
        <a:lstStyle/>
        <a:p>
          <a:endParaRPr lang="zh-CN" altLang="en-US"/>
        </a:p>
      </dgm:t>
    </dgm:pt>
    <dgm:pt modelId="{088C458A-0380-4F97-B183-684DF5F72620}" type="pres">
      <dgm:prSet presAssocID="{D9299F5D-3E92-405B-8481-AD5688C75CA9}" presName="linear" presStyleCnt="0">
        <dgm:presLayoutVars>
          <dgm:dir/>
          <dgm:animLvl val="lvl"/>
          <dgm:resizeHandles val="exact"/>
        </dgm:presLayoutVars>
      </dgm:prSet>
      <dgm:spPr/>
      <dgm:t>
        <a:bodyPr/>
        <a:lstStyle/>
        <a:p>
          <a:endParaRPr lang="zh-CN" altLang="en-US"/>
        </a:p>
      </dgm:t>
    </dgm:pt>
    <dgm:pt modelId="{1608B31A-CC55-4131-BD7E-53CC6C0B5495}" type="pres">
      <dgm:prSet presAssocID="{92A82C0F-FF41-4E23-8722-8F771ED8BEB0}" presName="parentLin" presStyleCnt="0"/>
      <dgm:spPr/>
    </dgm:pt>
    <dgm:pt modelId="{897F42A1-B813-4601-ACCB-B62B460E5858}" type="pres">
      <dgm:prSet presAssocID="{92A82C0F-FF41-4E23-8722-8F771ED8BEB0}" presName="parentLeftMargin" presStyleLbl="node1" presStyleIdx="0" presStyleCnt="1"/>
      <dgm:spPr/>
      <dgm:t>
        <a:bodyPr/>
        <a:lstStyle/>
        <a:p>
          <a:endParaRPr lang="zh-CN" altLang="en-US"/>
        </a:p>
      </dgm:t>
    </dgm:pt>
    <dgm:pt modelId="{0075E80F-4D5E-42E3-8414-65383C1B720A}" type="pres">
      <dgm:prSet presAssocID="{92A82C0F-FF41-4E23-8722-8F771ED8BEB0}" presName="parentText" presStyleLbl="node1" presStyleIdx="0" presStyleCnt="1">
        <dgm:presLayoutVars>
          <dgm:chMax val="0"/>
          <dgm:bulletEnabled val="1"/>
        </dgm:presLayoutVars>
      </dgm:prSet>
      <dgm:spPr/>
      <dgm:t>
        <a:bodyPr/>
        <a:lstStyle/>
        <a:p>
          <a:endParaRPr lang="zh-CN" altLang="en-US"/>
        </a:p>
      </dgm:t>
    </dgm:pt>
    <dgm:pt modelId="{D12F1B7F-90D9-475E-8054-07A20C94451C}" type="pres">
      <dgm:prSet presAssocID="{92A82C0F-FF41-4E23-8722-8F771ED8BEB0}" presName="negativeSpace" presStyleCnt="0"/>
      <dgm:spPr/>
    </dgm:pt>
    <dgm:pt modelId="{0C57BCE8-7619-4284-A5C9-35CC7B904AB7}" type="pres">
      <dgm:prSet presAssocID="{92A82C0F-FF41-4E23-8722-8F771ED8BEB0}" presName="childText" presStyleLbl="conFgAcc1" presStyleIdx="0" presStyleCnt="1">
        <dgm:presLayoutVars>
          <dgm:bulletEnabled val="1"/>
        </dgm:presLayoutVars>
      </dgm:prSet>
      <dgm:spPr/>
      <dgm:t>
        <a:bodyPr/>
        <a:lstStyle/>
        <a:p>
          <a:endParaRPr lang="zh-CN" altLang="en-US"/>
        </a:p>
      </dgm:t>
    </dgm:pt>
  </dgm:ptLst>
  <dgm:cxnLst>
    <dgm:cxn modelId="{D45C170F-7027-4B6F-BBDE-FE0CFEFFAAA5}" type="presOf" srcId="{92A82C0F-FF41-4E23-8722-8F771ED8BEB0}" destId="{0075E80F-4D5E-42E3-8414-65383C1B720A}" srcOrd="1" destOrd="0" presId="urn:microsoft.com/office/officeart/2005/8/layout/list1"/>
    <dgm:cxn modelId="{669CAB1E-4A9E-4650-B54B-CB6D8FE1501F}" type="presOf" srcId="{92A82C0F-FF41-4E23-8722-8F771ED8BEB0}" destId="{897F42A1-B813-4601-ACCB-B62B460E5858}" srcOrd="0" destOrd="0" presId="urn:microsoft.com/office/officeart/2005/8/layout/list1"/>
    <dgm:cxn modelId="{D0EF4B52-B3AD-45A2-A069-46FE65F11089}" type="presOf" srcId="{60415972-71F3-421A-9795-938E0FC68B91}" destId="{0C57BCE8-7619-4284-A5C9-35CC7B904AB7}" srcOrd="0" destOrd="0" presId="urn:microsoft.com/office/officeart/2005/8/layout/list1"/>
    <dgm:cxn modelId="{8169A3CB-7CDD-4DEA-9389-A747A96FC1F4}" type="presOf" srcId="{7EB7A651-ADAA-4CA7-94B2-26B5EF31D7C7}" destId="{0C57BCE8-7619-4284-A5C9-35CC7B904AB7}" srcOrd="0" destOrd="1" presId="urn:microsoft.com/office/officeart/2005/8/layout/list1"/>
    <dgm:cxn modelId="{3EF60AF0-68EF-410F-9D58-ED0C42312F8C}" srcId="{92A82C0F-FF41-4E23-8722-8F771ED8BEB0}" destId="{60415972-71F3-421A-9795-938E0FC68B91}" srcOrd="0" destOrd="0" parTransId="{B3E345C2-5A15-486E-8520-3FE909746C8F}" sibTransId="{7F9C7C7D-2F9E-46C9-B76F-A5861AC625F3}"/>
    <dgm:cxn modelId="{27730568-F2EB-4778-B32B-3848A8BA0C61}" srcId="{92A82C0F-FF41-4E23-8722-8F771ED8BEB0}" destId="{7EB7A651-ADAA-4CA7-94B2-26B5EF31D7C7}" srcOrd="1" destOrd="0" parTransId="{D0335E1C-3346-4F38-8CC2-52CA71FEC09C}" sibTransId="{A8827886-8F9B-42BE-8AB6-9C745DDB4305}"/>
    <dgm:cxn modelId="{7FCA5414-8629-4CC9-844D-6E79B52E9ABD}" type="presOf" srcId="{D9299F5D-3E92-405B-8481-AD5688C75CA9}" destId="{088C458A-0380-4F97-B183-684DF5F72620}" srcOrd="0" destOrd="0" presId="urn:microsoft.com/office/officeart/2005/8/layout/list1"/>
    <dgm:cxn modelId="{11A61F0E-522E-4AED-9C16-24BECDEB5DBA}" srcId="{D9299F5D-3E92-405B-8481-AD5688C75CA9}" destId="{92A82C0F-FF41-4E23-8722-8F771ED8BEB0}" srcOrd="0" destOrd="0" parTransId="{EBE8673C-4A7C-40AE-B0DF-765455613897}" sibTransId="{C98A8DCB-D265-4C98-B355-940F3D8E59ED}"/>
    <dgm:cxn modelId="{57595AD3-F18D-4FE2-9666-E6F2A8175A64}" type="presParOf" srcId="{088C458A-0380-4F97-B183-684DF5F72620}" destId="{1608B31A-CC55-4131-BD7E-53CC6C0B5495}" srcOrd="0" destOrd="0" presId="urn:microsoft.com/office/officeart/2005/8/layout/list1"/>
    <dgm:cxn modelId="{F91BFBB5-6AAB-4769-AA5A-6FE5C6488EFE}" type="presParOf" srcId="{1608B31A-CC55-4131-BD7E-53CC6C0B5495}" destId="{897F42A1-B813-4601-ACCB-B62B460E5858}" srcOrd="0" destOrd="0" presId="urn:microsoft.com/office/officeart/2005/8/layout/list1"/>
    <dgm:cxn modelId="{58C484F6-8C81-4248-B107-FCFE2C8D9C2D}" type="presParOf" srcId="{1608B31A-CC55-4131-BD7E-53CC6C0B5495}" destId="{0075E80F-4D5E-42E3-8414-65383C1B720A}" srcOrd="1" destOrd="0" presId="urn:microsoft.com/office/officeart/2005/8/layout/list1"/>
    <dgm:cxn modelId="{BC00B022-A410-407E-96F7-B1D56C174D7C}" type="presParOf" srcId="{088C458A-0380-4F97-B183-684DF5F72620}" destId="{D12F1B7F-90D9-475E-8054-07A20C94451C}" srcOrd="1" destOrd="0" presId="urn:microsoft.com/office/officeart/2005/8/layout/list1"/>
    <dgm:cxn modelId="{31634475-4FFD-4AEE-A16A-7D9C9B90930B}" type="presParOf" srcId="{088C458A-0380-4F97-B183-684DF5F72620}" destId="{0C57BCE8-7619-4284-A5C9-35CC7B904AB7}"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141924D-FEEF-4045-9C8E-CC873BD1FB3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B975DD6-DB1C-4C44-A65F-FBEC4C027948}">
      <dgm:prSet phldrT="[文本]" custT="1"/>
      <dgm:spPr>
        <a:solidFill>
          <a:schemeClr val="bg1"/>
        </a:solidFill>
      </dgm:spPr>
      <dgm:t>
        <a:bodyPr/>
        <a:lstStyle/>
        <a:p>
          <a:pPr>
            <a:lnSpc>
              <a:spcPct val="150000"/>
            </a:lnSpc>
          </a:pPr>
          <a:r>
            <a:rPr lang="zh-CN" altLang="en-US" sz="2000" dirty="0"/>
            <a:t>原始漏洞检测、识别报告文件。</a:t>
          </a:r>
        </a:p>
      </dgm:t>
    </dgm:pt>
    <dgm:pt modelId="{6D8B78D3-49F3-4F5A-83F8-D8AD573BFCBC}" type="parTrans" cxnId="{E3ED9551-9EC5-4B07-AB9B-D91AE3DE67AE}">
      <dgm:prSet/>
      <dgm:spPr/>
      <dgm:t>
        <a:bodyPr/>
        <a:lstStyle/>
        <a:p>
          <a:pPr>
            <a:lnSpc>
              <a:spcPct val="150000"/>
            </a:lnSpc>
          </a:pPr>
          <a:endParaRPr lang="zh-CN" altLang="en-US" sz="2000"/>
        </a:p>
      </dgm:t>
    </dgm:pt>
    <dgm:pt modelId="{2C1E2A75-E9DE-40E0-A5CD-904D36C178CD}" type="sibTrans" cxnId="{E3ED9551-9EC5-4B07-AB9B-D91AE3DE67AE}">
      <dgm:prSet/>
      <dgm:spPr/>
      <dgm:t>
        <a:bodyPr/>
        <a:lstStyle/>
        <a:p>
          <a:pPr>
            <a:lnSpc>
              <a:spcPct val="150000"/>
            </a:lnSpc>
          </a:pPr>
          <a:endParaRPr lang="zh-CN" altLang="en-US" sz="2000"/>
        </a:p>
      </dgm:t>
    </dgm:pt>
    <dgm:pt modelId="{A99FDA0E-407E-4CCD-B2D2-C3070CFCBF24}">
      <dgm:prSet phldrT="[文本]" custT="1"/>
      <dgm:spPr>
        <a:solidFill>
          <a:srgbClr val="59AAF2"/>
        </a:solidFill>
      </dgm:spPr>
      <dgm:t>
        <a:bodyPr/>
        <a:lstStyle/>
        <a:p>
          <a:pPr>
            <a:lnSpc>
              <a:spcPct val="150000"/>
            </a:lnSpc>
          </a:pPr>
          <a:r>
            <a:rPr lang="zh-CN" altLang="zh-CN" sz="2000" b="1" dirty="0"/>
            <a:t>原始的识别结果</a:t>
          </a:r>
          <a:endParaRPr lang="zh-CN" altLang="en-US" sz="2000" dirty="0"/>
        </a:p>
      </dgm:t>
    </dgm:pt>
    <dgm:pt modelId="{9CC0D7FB-DCE6-478E-B676-36A22EA01FFB}" type="parTrans" cxnId="{503A7930-965A-4D44-90E6-4A5E3FB9CFDB}">
      <dgm:prSet/>
      <dgm:spPr/>
      <dgm:t>
        <a:bodyPr/>
        <a:lstStyle/>
        <a:p>
          <a:pPr>
            <a:lnSpc>
              <a:spcPct val="150000"/>
            </a:lnSpc>
          </a:pPr>
          <a:endParaRPr lang="zh-CN" altLang="en-US" sz="2000"/>
        </a:p>
      </dgm:t>
    </dgm:pt>
    <dgm:pt modelId="{83DA3D64-8FA1-4FE2-B49E-E50D4C7248C9}" type="sibTrans" cxnId="{503A7930-965A-4D44-90E6-4A5E3FB9CFDB}">
      <dgm:prSet/>
      <dgm:spPr/>
      <dgm:t>
        <a:bodyPr/>
        <a:lstStyle/>
        <a:p>
          <a:pPr>
            <a:lnSpc>
              <a:spcPct val="150000"/>
            </a:lnSpc>
          </a:pPr>
          <a:endParaRPr lang="zh-CN" altLang="en-US" sz="2000"/>
        </a:p>
      </dgm:t>
    </dgm:pt>
    <dgm:pt modelId="{19B8486A-06D1-497B-A62B-24E898C4BF67}">
      <dgm:prSet phldrT="[文本]" custT="1"/>
      <dgm:spPr>
        <a:solidFill>
          <a:srgbClr val="59AAF2"/>
        </a:solidFill>
      </dgm:spPr>
      <dgm:t>
        <a:bodyPr/>
        <a:lstStyle/>
        <a:p>
          <a:pPr>
            <a:lnSpc>
              <a:spcPct val="150000"/>
            </a:lnSpc>
          </a:pPr>
          <a:r>
            <a:rPr lang="zh-CN" altLang="en-US" sz="2000" dirty="0"/>
            <a:t>2.漏洞分析报告</a:t>
          </a:r>
        </a:p>
      </dgm:t>
    </dgm:pt>
    <dgm:pt modelId="{3CE6C010-4390-4F10-9E31-02522DF2E33F}" type="parTrans" cxnId="{DC0DD96D-6A60-42AF-9C2C-9B21033DC11F}">
      <dgm:prSet/>
      <dgm:spPr/>
      <dgm:t>
        <a:bodyPr/>
        <a:lstStyle/>
        <a:p>
          <a:pPr>
            <a:lnSpc>
              <a:spcPct val="150000"/>
            </a:lnSpc>
          </a:pPr>
          <a:endParaRPr lang="zh-CN" altLang="en-US" sz="2000"/>
        </a:p>
      </dgm:t>
    </dgm:pt>
    <dgm:pt modelId="{9B959911-1C67-4C01-9AC5-EB5F363D06C9}" type="sibTrans" cxnId="{DC0DD96D-6A60-42AF-9C2C-9B21033DC11F}">
      <dgm:prSet/>
      <dgm:spPr/>
      <dgm:t>
        <a:bodyPr/>
        <a:lstStyle/>
        <a:p>
          <a:pPr>
            <a:lnSpc>
              <a:spcPct val="150000"/>
            </a:lnSpc>
          </a:pPr>
          <a:endParaRPr lang="zh-CN" altLang="en-US" sz="2000"/>
        </a:p>
      </dgm:t>
    </dgm:pt>
    <dgm:pt modelId="{36F6B168-E49C-4ACE-9894-2A6D2CD830B9}">
      <dgm:prSet phldrT="[文本]" custT="1"/>
      <dgm:spPr>
        <a:solidFill>
          <a:schemeClr val="bg1"/>
        </a:solidFill>
      </dgm:spPr>
      <dgm:t>
        <a:bodyPr/>
        <a:lstStyle/>
        <a:p>
          <a:pPr>
            <a:lnSpc>
              <a:spcPct val="150000"/>
            </a:lnSpc>
          </a:pPr>
          <a:r>
            <a:rPr lang="zh-CN" altLang="en-US" sz="2000" dirty="0"/>
            <a:t>对漏洞识别结果进行汇总、分析、分类，有助于被评估组织的信息安全主管或高层领导了解当前信息系统的安全状况，报告的原始数据可能来源于漏洞扫描的结果，也可能来源于漏洞扫描和手工检查的结果。</a:t>
          </a:r>
        </a:p>
      </dgm:t>
    </dgm:pt>
    <dgm:pt modelId="{195B5D08-9EEC-4DC2-8450-C4A444D59695}" type="parTrans" cxnId="{D321C023-1F52-4826-8665-B11EBA946601}">
      <dgm:prSet/>
      <dgm:spPr/>
      <dgm:t>
        <a:bodyPr/>
        <a:lstStyle/>
        <a:p>
          <a:pPr>
            <a:lnSpc>
              <a:spcPct val="150000"/>
            </a:lnSpc>
          </a:pPr>
          <a:endParaRPr lang="zh-CN" altLang="en-US" sz="2000"/>
        </a:p>
      </dgm:t>
    </dgm:pt>
    <dgm:pt modelId="{EB54EBBE-8F15-479E-BF65-48B2949C042C}" type="sibTrans" cxnId="{D321C023-1F52-4826-8665-B11EBA946601}">
      <dgm:prSet/>
      <dgm:spPr/>
      <dgm:t>
        <a:bodyPr/>
        <a:lstStyle/>
        <a:p>
          <a:pPr>
            <a:lnSpc>
              <a:spcPct val="150000"/>
            </a:lnSpc>
          </a:pPr>
          <a:endParaRPr lang="zh-CN" altLang="en-US" sz="2000"/>
        </a:p>
      </dgm:t>
    </dgm:pt>
    <dgm:pt modelId="{B8422786-5B29-45F2-AB8A-3F5BAFF7FCC1}" type="pres">
      <dgm:prSet presAssocID="{0141924D-FEEF-4045-9C8E-CC873BD1FB34}" presName="linear" presStyleCnt="0">
        <dgm:presLayoutVars>
          <dgm:dir/>
          <dgm:animLvl val="lvl"/>
          <dgm:resizeHandles val="exact"/>
        </dgm:presLayoutVars>
      </dgm:prSet>
      <dgm:spPr/>
      <dgm:t>
        <a:bodyPr/>
        <a:lstStyle/>
        <a:p>
          <a:endParaRPr lang="zh-CN" altLang="en-US"/>
        </a:p>
      </dgm:t>
    </dgm:pt>
    <dgm:pt modelId="{FF5718D5-0AD9-4452-A59E-38034F2EDAD7}" type="pres">
      <dgm:prSet presAssocID="{A99FDA0E-407E-4CCD-B2D2-C3070CFCBF24}" presName="parentLin" presStyleCnt="0"/>
      <dgm:spPr/>
    </dgm:pt>
    <dgm:pt modelId="{4EC6641D-30FB-4085-986E-48907FDD6198}" type="pres">
      <dgm:prSet presAssocID="{A99FDA0E-407E-4CCD-B2D2-C3070CFCBF24}" presName="parentLeftMargin" presStyleLbl="node1" presStyleIdx="0" presStyleCnt="2"/>
      <dgm:spPr/>
      <dgm:t>
        <a:bodyPr/>
        <a:lstStyle/>
        <a:p>
          <a:endParaRPr lang="zh-CN" altLang="en-US"/>
        </a:p>
      </dgm:t>
    </dgm:pt>
    <dgm:pt modelId="{0DEEF7AA-9EB0-416C-9D46-2216715CA473}" type="pres">
      <dgm:prSet presAssocID="{A99FDA0E-407E-4CCD-B2D2-C3070CFCBF24}" presName="parentText" presStyleLbl="node1" presStyleIdx="0" presStyleCnt="2">
        <dgm:presLayoutVars>
          <dgm:chMax val="0"/>
          <dgm:bulletEnabled val="1"/>
        </dgm:presLayoutVars>
      </dgm:prSet>
      <dgm:spPr/>
      <dgm:t>
        <a:bodyPr/>
        <a:lstStyle/>
        <a:p>
          <a:endParaRPr lang="zh-CN" altLang="en-US"/>
        </a:p>
      </dgm:t>
    </dgm:pt>
    <dgm:pt modelId="{EC51E5F5-8C7A-4564-AC09-DDC41461629F}" type="pres">
      <dgm:prSet presAssocID="{A99FDA0E-407E-4CCD-B2D2-C3070CFCBF24}" presName="negativeSpace" presStyleCnt="0"/>
      <dgm:spPr/>
    </dgm:pt>
    <dgm:pt modelId="{B6E2B667-70B6-4E18-A877-809B84AF91F0}" type="pres">
      <dgm:prSet presAssocID="{A99FDA0E-407E-4CCD-B2D2-C3070CFCBF24}" presName="childText" presStyleLbl="conFgAcc1" presStyleIdx="0" presStyleCnt="2">
        <dgm:presLayoutVars>
          <dgm:bulletEnabled val="1"/>
        </dgm:presLayoutVars>
      </dgm:prSet>
      <dgm:spPr/>
      <dgm:t>
        <a:bodyPr/>
        <a:lstStyle/>
        <a:p>
          <a:endParaRPr lang="zh-CN" altLang="en-US"/>
        </a:p>
      </dgm:t>
    </dgm:pt>
    <dgm:pt modelId="{DC04ACF8-2552-440F-8B1F-0DB1D2B7ED49}" type="pres">
      <dgm:prSet presAssocID="{83DA3D64-8FA1-4FE2-B49E-E50D4C7248C9}" presName="spaceBetweenRectangles" presStyleCnt="0"/>
      <dgm:spPr/>
    </dgm:pt>
    <dgm:pt modelId="{3834B716-852C-43E9-ABC1-1248B0F1E32A}" type="pres">
      <dgm:prSet presAssocID="{19B8486A-06D1-497B-A62B-24E898C4BF67}" presName="parentLin" presStyleCnt="0"/>
      <dgm:spPr/>
    </dgm:pt>
    <dgm:pt modelId="{C34C6A05-5780-4AC1-87D8-D370147341DE}" type="pres">
      <dgm:prSet presAssocID="{19B8486A-06D1-497B-A62B-24E898C4BF67}" presName="parentLeftMargin" presStyleLbl="node1" presStyleIdx="0" presStyleCnt="2"/>
      <dgm:spPr/>
      <dgm:t>
        <a:bodyPr/>
        <a:lstStyle/>
        <a:p>
          <a:endParaRPr lang="zh-CN" altLang="en-US"/>
        </a:p>
      </dgm:t>
    </dgm:pt>
    <dgm:pt modelId="{0B560475-C43E-4E9F-A074-648BF87E1A72}" type="pres">
      <dgm:prSet presAssocID="{19B8486A-06D1-497B-A62B-24E898C4BF67}" presName="parentText" presStyleLbl="node1" presStyleIdx="1" presStyleCnt="2">
        <dgm:presLayoutVars>
          <dgm:chMax val="0"/>
          <dgm:bulletEnabled val="1"/>
        </dgm:presLayoutVars>
      </dgm:prSet>
      <dgm:spPr/>
      <dgm:t>
        <a:bodyPr/>
        <a:lstStyle/>
        <a:p>
          <a:endParaRPr lang="zh-CN" altLang="en-US"/>
        </a:p>
      </dgm:t>
    </dgm:pt>
    <dgm:pt modelId="{0354264A-F915-4BF8-B6D4-B43917FAEFFB}" type="pres">
      <dgm:prSet presAssocID="{19B8486A-06D1-497B-A62B-24E898C4BF67}" presName="negativeSpace" presStyleCnt="0"/>
      <dgm:spPr/>
    </dgm:pt>
    <dgm:pt modelId="{4B818CC6-B945-4EA6-9BB2-C51B105467C9}" type="pres">
      <dgm:prSet presAssocID="{19B8486A-06D1-497B-A62B-24E898C4BF67}" presName="childText" presStyleLbl="conFgAcc1" presStyleIdx="1" presStyleCnt="2">
        <dgm:presLayoutVars>
          <dgm:bulletEnabled val="1"/>
        </dgm:presLayoutVars>
      </dgm:prSet>
      <dgm:spPr/>
      <dgm:t>
        <a:bodyPr/>
        <a:lstStyle/>
        <a:p>
          <a:endParaRPr lang="zh-CN" altLang="en-US"/>
        </a:p>
      </dgm:t>
    </dgm:pt>
  </dgm:ptLst>
  <dgm:cxnLst>
    <dgm:cxn modelId="{503A7930-965A-4D44-90E6-4A5E3FB9CFDB}" srcId="{0141924D-FEEF-4045-9C8E-CC873BD1FB34}" destId="{A99FDA0E-407E-4CCD-B2D2-C3070CFCBF24}" srcOrd="0" destOrd="0" parTransId="{9CC0D7FB-DCE6-478E-B676-36A22EA01FFB}" sibTransId="{83DA3D64-8FA1-4FE2-B49E-E50D4C7248C9}"/>
    <dgm:cxn modelId="{C09FE096-A19B-4B6C-83A9-652AE0C3D720}" type="presOf" srcId="{0141924D-FEEF-4045-9C8E-CC873BD1FB34}" destId="{B8422786-5B29-45F2-AB8A-3F5BAFF7FCC1}" srcOrd="0" destOrd="0" presId="urn:microsoft.com/office/officeart/2005/8/layout/list1"/>
    <dgm:cxn modelId="{97D094A7-C498-48AE-B167-CD1975C290B0}" type="presOf" srcId="{1B975DD6-DB1C-4C44-A65F-FBEC4C027948}" destId="{B6E2B667-70B6-4E18-A877-809B84AF91F0}" srcOrd="0" destOrd="0" presId="urn:microsoft.com/office/officeart/2005/8/layout/list1"/>
    <dgm:cxn modelId="{315AA29E-3848-46C4-9F89-A11BE095929E}" type="presOf" srcId="{19B8486A-06D1-497B-A62B-24E898C4BF67}" destId="{0B560475-C43E-4E9F-A074-648BF87E1A72}" srcOrd="1" destOrd="0" presId="urn:microsoft.com/office/officeart/2005/8/layout/list1"/>
    <dgm:cxn modelId="{C5AB3F0B-A95F-460A-ACEF-C3229C94A5B7}" type="presOf" srcId="{19B8486A-06D1-497B-A62B-24E898C4BF67}" destId="{C34C6A05-5780-4AC1-87D8-D370147341DE}" srcOrd="0" destOrd="0" presId="urn:microsoft.com/office/officeart/2005/8/layout/list1"/>
    <dgm:cxn modelId="{B3701EA8-CDA9-4662-8024-3E8D41C35A71}" type="presOf" srcId="{A99FDA0E-407E-4CCD-B2D2-C3070CFCBF24}" destId="{4EC6641D-30FB-4085-986E-48907FDD6198}" srcOrd="0" destOrd="0" presId="urn:microsoft.com/office/officeart/2005/8/layout/list1"/>
    <dgm:cxn modelId="{D321C023-1F52-4826-8665-B11EBA946601}" srcId="{19B8486A-06D1-497B-A62B-24E898C4BF67}" destId="{36F6B168-E49C-4ACE-9894-2A6D2CD830B9}" srcOrd="0" destOrd="0" parTransId="{195B5D08-9EEC-4DC2-8450-C4A444D59695}" sibTransId="{EB54EBBE-8F15-479E-BF65-48B2949C042C}"/>
    <dgm:cxn modelId="{DC0DD96D-6A60-42AF-9C2C-9B21033DC11F}" srcId="{0141924D-FEEF-4045-9C8E-CC873BD1FB34}" destId="{19B8486A-06D1-497B-A62B-24E898C4BF67}" srcOrd="1" destOrd="0" parTransId="{3CE6C010-4390-4F10-9E31-02522DF2E33F}" sibTransId="{9B959911-1C67-4C01-9AC5-EB5F363D06C9}"/>
    <dgm:cxn modelId="{433F023E-63AC-4B76-BCBF-F72CD2B5790D}" type="presOf" srcId="{A99FDA0E-407E-4CCD-B2D2-C3070CFCBF24}" destId="{0DEEF7AA-9EB0-416C-9D46-2216715CA473}" srcOrd="1" destOrd="0" presId="urn:microsoft.com/office/officeart/2005/8/layout/list1"/>
    <dgm:cxn modelId="{E3ED9551-9EC5-4B07-AB9B-D91AE3DE67AE}" srcId="{A99FDA0E-407E-4CCD-B2D2-C3070CFCBF24}" destId="{1B975DD6-DB1C-4C44-A65F-FBEC4C027948}" srcOrd="0" destOrd="0" parTransId="{6D8B78D3-49F3-4F5A-83F8-D8AD573BFCBC}" sibTransId="{2C1E2A75-E9DE-40E0-A5CD-904D36C178CD}"/>
    <dgm:cxn modelId="{7C80914E-D432-42C0-A3CB-DCE96491A5AF}" type="presOf" srcId="{36F6B168-E49C-4ACE-9894-2A6D2CD830B9}" destId="{4B818CC6-B945-4EA6-9BB2-C51B105467C9}" srcOrd="0" destOrd="0" presId="urn:microsoft.com/office/officeart/2005/8/layout/list1"/>
    <dgm:cxn modelId="{0AD056E7-C7EE-43C4-94C8-D003003086F8}" type="presParOf" srcId="{B8422786-5B29-45F2-AB8A-3F5BAFF7FCC1}" destId="{FF5718D5-0AD9-4452-A59E-38034F2EDAD7}" srcOrd="0" destOrd="0" presId="urn:microsoft.com/office/officeart/2005/8/layout/list1"/>
    <dgm:cxn modelId="{8D904252-33F1-4234-A5C7-4707DE954C0E}" type="presParOf" srcId="{FF5718D5-0AD9-4452-A59E-38034F2EDAD7}" destId="{4EC6641D-30FB-4085-986E-48907FDD6198}" srcOrd="0" destOrd="0" presId="urn:microsoft.com/office/officeart/2005/8/layout/list1"/>
    <dgm:cxn modelId="{7EE1F142-5C7B-4BDE-9753-079641642DA7}" type="presParOf" srcId="{FF5718D5-0AD9-4452-A59E-38034F2EDAD7}" destId="{0DEEF7AA-9EB0-416C-9D46-2216715CA473}" srcOrd="1" destOrd="0" presId="urn:microsoft.com/office/officeart/2005/8/layout/list1"/>
    <dgm:cxn modelId="{F586A4F6-E047-4ECC-A64B-7B465FF04544}" type="presParOf" srcId="{B8422786-5B29-45F2-AB8A-3F5BAFF7FCC1}" destId="{EC51E5F5-8C7A-4564-AC09-DDC41461629F}" srcOrd="1" destOrd="0" presId="urn:microsoft.com/office/officeart/2005/8/layout/list1"/>
    <dgm:cxn modelId="{7AEE0CD2-2709-4128-BCEF-1982DA86089B}" type="presParOf" srcId="{B8422786-5B29-45F2-AB8A-3F5BAFF7FCC1}" destId="{B6E2B667-70B6-4E18-A877-809B84AF91F0}" srcOrd="2" destOrd="0" presId="urn:microsoft.com/office/officeart/2005/8/layout/list1"/>
    <dgm:cxn modelId="{147E64C7-538D-4D44-9E6C-F36364580AD4}" type="presParOf" srcId="{B8422786-5B29-45F2-AB8A-3F5BAFF7FCC1}" destId="{DC04ACF8-2552-440F-8B1F-0DB1D2B7ED49}" srcOrd="3" destOrd="0" presId="urn:microsoft.com/office/officeart/2005/8/layout/list1"/>
    <dgm:cxn modelId="{758F95C9-D106-4EC6-BAE2-D3FA0712F113}" type="presParOf" srcId="{B8422786-5B29-45F2-AB8A-3F5BAFF7FCC1}" destId="{3834B716-852C-43E9-ABC1-1248B0F1E32A}" srcOrd="4" destOrd="0" presId="urn:microsoft.com/office/officeart/2005/8/layout/list1"/>
    <dgm:cxn modelId="{0C781DAB-84CA-48DF-A93C-C100B728640C}" type="presParOf" srcId="{3834B716-852C-43E9-ABC1-1248B0F1E32A}" destId="{C34C6A05-5780-4AC1-87D8-D370147341DE}" srcOrd="0" destOrd="0" presId="urn:microsoft.com/office/officeart/2005/8/layout/list1"/>
    <dgm:cxn modelId="{6B1C5D60-DEE1-45E3-8404-F52FE978CE80}" type="presParOf" srcId="{3834B716-852C-43E9-ABC1-1248B0F1E32A}" destId="{0B560475-C43E-4E9F-A074-648BF87E1A72}" srcOrd="1" destOrd="0" presId="urn:microsoft.com/office/officeart/2005/8/layout/list1"/>
    <dgm:cxn modelId="{E60E3E71-8996-4751-A15C-F65F0216906B}" type="presParOf" srcId="{B8422786-5B29-45F2-AB8A-3F5BAFF7FCC1}" destId="{0354264A-F915-4BF8-B6D4-B43917FAEFFB}" srcOrd="5" destOrd="0" presId="urn:microsoft.com/office/officeart/2005/8/layout/list1"/>
    <dgm:cxn modelId="{6CED2D5F-2CA5-41D1-BB82-76F48693CC0E}" type="presParOf" srcId="{B8422786-5B29-45F2-AB8A-3F5BAFF7FCC1}" destId="{4B818CC6-B945-4EA6-9BB2-C51B105467C9}" srcOrd="6"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C719940-A929-400C-A919-2887A341A811}" type="doc">
      <dgm:prSet loTypeId="urn:microsoft.com/office/officeart/2005/8/layout/process2" loCatId="process" qsTypeId="urn:microsoft.com/office/officeart/2005/8/quickstyle/simple1" qsCatId="simple" csTypeId="urn:microsoft.com/office/officeart/2005/8/colors/accent1_2" csCatId="accent1" phldr="1"/>
      <dgm:spPr/>
    </dgm:pt>
    <dgm:pt modelId="{B4126EAA-B459-4EE6-9E8A-D8D92174268C}">
      <dgm:prSet phldrT="[文本]" custT="1"/>
      <dgm:spPr/>
      <dgm:t>
        <a:bodyPr/>
        <a:lstStyle/>
        <a:p>
          <a:pPr>
            <a:buNone/>
          </a:pPr>
          <a:r>
            <a:rPr lang="en-US" altLang="zh-CN" sz="2400"/>
            <a:t>2.10.1 </a:t>
          </a:r>
          <a:r>
            <a:rPr lang="zh-CN" altLang="en-US" sz="2400"/>
            <a:t>规划阶段的信息安全风险评估</a:t>
          </a:r>
          <a:endParaRPr lang="zh-CN" altLang="en-US" sz="2400" dirty="0"/>
        </a:p>
      </dgm:t>
    </dgm:pt>
    <dgm:pt modelId="{E3D13233-78B8-4822-888E-AC8154335570}" type="parTrans" cxnId="{419E26EE-3C18-4A12-B362-5E1B4351EEC0}">
      <dgm:prSet/>
      <dgm:spPr/>
      <dgm:t>
        <a:bodyPr/>
        <a:lstStyle/>
        <a:p>
          <a:endParaRPr lang="zh-CN" altLang="en-US"/>
        </a:p>
      </dgm:t>
    </dgm:pt>
    <dgm:pt modelId="{D8CE29B0-AB93-4285-AEC9-47FA2B939872}" type="sibTrans" cxnId="{419E26EE-3C18-4A12-B362-5E1B4351EEC0}">
      <dgm:prSet/>
      <dgm:spPr/>
      <dgm:t>
        <a:bodyPr/>
        <a:lstStyle/>
        <a:p>
          <a:endParaRPr lang="zh-CN" altLang="en-US"/>
        </a:p>
      </dgm:t>
    </dgm:pt>
    <dgm:pt modelId="{6F450C63-2E8B-47C5-BB62-2D8F076C461D}">
      <dgm:prSet custT="1"/>
      <dgm:spPr/>
      <dgm:t>
        <a:bodyPr/>
        <a:lstStyle/>
        <a:p>
          <a:r>
            <a:rPr lang="en-US" altLang="zh-CN" sz="2400"/>
            <a:t>2.10.2 </a:t>
          </a:r>
          <a:r>
            <a:rPr lang="zh-CN" altLang="zh-CN" sz="2400"/>
            <a:t>设计阶段的信息安全风险评估</a:t>
          </a:r>
          <a:endParaRPr lang="en-US" altLang="zh-CN" sz="2400" dirty="0"/>
        </a:p>
      </dgm:t>
    </dgm:pt>
    <dgm:pt modelId="{3D363B25-B0DF-486F-8873-617B4008F6C4}" type="parTrans" cxnId="{7BAA3D17-E9A3-4E39-9791-53B68FF62EA3}">
      <dgm:prSet/>
      <dgm:spPr/>
      <dgm:t>
        <a:bodyPr/>
        <a:lstStyle/>
        <a:p>
          <a:endParaRPr lang="zh-CN" altLang="en-US"/>
        </a:p>
      </dgm:t>
    </dgm:pt>
    <dgm:pt modelId="{F4973528-8121-41DA-A629-93CD0188E611}" type="sibTrans" cxnId="{7BAA3D17-E9A3-4E39-9791-53B68FF62EA3}">
      <dgm:prSet/>
      <dgm:spPr/>
      <dgm:t>
        <a:bodyPr/>
        <a:lstStyle/>
        <a:p>
          <a:endParaRPr lang="zh-CN" altLang="en-US"/>
        </a:p>
      </dgm:t>
    </dgm:pt>
    <dgm:pt modelId="{F5B7D8E3-7B1F-45A4-8FC8-EA6655D25ECD}">
      <dgm:prSet custT="1"/>
      <dgm:spPr/>
      <dgm:t>
        <a:bodyPr/>
        <a:lstStyle/>
        <a:p>
          <a:r>
            <a:rPr lang="en-US" altLang="zh-CN" sz="2400"/>
            <a:t>2.10.3 </a:t>
          </a:r>
          <a:r>
            <a:rPr lang="zh-CN" altLang="zh-CN" sz="2400"/>
            <a:t>实施阶段的信息安全风险评估</a:t>
          </a:r>
          <a:endParaRPr lang="en-US" altLang="zh-CN" sz="2400" dirty="0"/>
        </a:p>
      </dgm:t>
    </dgm:pt>
    <dgm:pt modelId="{4C996D81-3F29-4E96-B543-01A44E5CE2B8}" type="parTrans" cxnId="{A001F634-3F42-41FB-A9CF-C5F20AF4D20B}">
      <dgm:prSet/>
      <dgm:spPr/>
      <dgm:t>
        <a:bodyPr/>
        <a:lstStyle/>
        <a:p>
          <a:endParaRPr lang="zh-CN" altLang="en-US"/>
        </a:p>
      </dgm:t>
    </dgm:pt>
    <dgm:pt modelId="{BF3B0DF1-FEF0-43CD-A723-0D53135E0F42}" type="sibTrans" cxnId="{A001F634-3F42-41FB-A9CF-C5F20AF4D20B}">
      <dgm:prSet/>
      <dgm:spPr/>
      <dgm:t>
        <a:bodyPr/>
        <a:lstStyle/>
        <a:p>
          <a:endParaRPr lang="zh-CN" altLang="en-US"/>
        </a:p>
      </dgm:t>
    </dgm:pt>
    <dgm:pt modelId="{40CF195A-06FB-47A0-B982-DD9273036B8E}">
      <dgm:prSet custT="1"/>
      <dgm:spPr/>
      <dgm:t>
        <a:bodyPr/>
        <a:lstStyle/>
        <a:p>
          <a:r>
            <a:rPr lang="en-US" altLang="zh-CN" sz="2400"/>
            <a:t>2.10.4 </a:t>
          </a:r>
          <a:r>
            <a:rPr lang="zh-CN" altLang="zh-CN" sz="2400"/>
            <a:t>运维阶段的信息安全风险评估</a:t>
          </a:r>
          <a:endParaRPr lang="en-US" altLang="zh-CN" sz="2400" dirty="0"/>
        </a:p>
      </dgm:t>
    </dgm:pt>
    <dgm:pt modelId="{7FC71B14-BEF3-47C8-8839-830DAAB13067}" type="parTrans" cxnId="{218F552B-298E-4777-8985-89B82BF8B63A}">
      <dgm:prSet/>
      <dgm:spPr/>
      <dgm:t>
        <a:bodyPr/>
        <a:lstStyle/>
        <a:p>
          <a:endParaRPr lang="zh-CN" altLang="en-US"/>
        </a:p>
      </dgm:t>
    </dgm:pt>
    <dgm:pt modelId="{445087C8-EF50-4EB7-8A96-F9D40103DB0B}" type="sibTrans" cxnId="{218F552B-298E-4777-8985-89B82BF8B63A}">
      <dgm:prSet/>
      <dgm:spPr/>
      <dgm:t>
        <a:bodyPr/>
        <a:lstStyle/>
        <a:p>
          <a:endParaRPr lang="zh-CN" altLang="en-US"/>
        </a:p>
      </dgm:t>
    </dgm:pt>
    <dgm:pt modelId="{43F77BE7-7717-4B73-A10C-85DB6AB260D5}">
      <dgm:prSet custT="1"/>
      <dgm:spPr/>
      <dgm:t>
        <a:bodyPr/>
        <a:lstStyle/>
        <a:p>
          <a:r>
            <a:rPr lang="en-US" altLang="zh-CN" sz="2400" dirty="0"/>
            <a:t>2.10.5 </a:t>
          </a:r>
          <a:r>
            <a:rPr lang="zh-CN" altLang="zh-CN" sz="2400" dirty="0"/>
            <a:t>废弃阶段的信息安全风险评估</a:t>
          </a:r>
          <a:endParaRPr lang="zh-CN" altLang="en-US" sz="2400" dirty="0"/>
        </a:p>
      </dgm:t>
    </dgm:pt>
    <dgm:pt modelId="{C0FF340F-E096-4C0B-8DF1-65F64B7ED1DD}" type="parTrans" cxnId="{3A425DD5-5AAB-4B63-87F3-C7040DBF6248}">
      <dgm:prSet/>
      <dgm:spPr/>
      <dgm:t>
        <a:bodyPr/>
        <a:lstStyle/>
        <a:p>
          <a:endParaRPr lang="zh-CN" altLang="en-US"/>
        </a:p>
      </dgm:t>
    </dgm:pt>
    <dgm:pt modelId="{5BF29542-E62B-4C7C-AC07-62B8224788E5}" type="sibTrans" cxnId="{3A425DD5-5AAB-4B63-87F3-C7040DBF6248}">
      <dgm:prSet/>
      <dgm:spPr/>
      <dgm:t>
        <a:bodyPr/>
        <a:lstStyle/>
        <a:p>
          <a:endParaRPr lang="zh-CN" altLang="en-US"/>
        </a:p>
      </dgm:t>
    </dgm:pt>
    <dgm:pt modelId="{732128BF-CA81-48FD-B30B-BA9EA26870CB}" type="pres">
      <dgm:prSet presAssocID="{7C719940-A929-400C-A919-2887A341A811}" presName="linearFlow" presStyleCnt="0">
        <dgm:presLayoutVars>
          <dgm:resizeHandles val="exact"/>
        </dgm:presLayoutVars>
      </dgm:prSet>
      <dgm:spPr/>
    </dgm:pt>
    <dgm:pt modelId="{82B5D986-1A32-4660-9F94-5D5B0D8EC06E}" type="pres">
      <dgm:prSet presAssocID="{B4126EAA-B459-4EE6-9E8A-D8D92174268C}" presName="node" presStyleLbl="node1" presStyleIdx="0" presStyleCnt="5" custScaleX="241359">
        <dgm:presLayoutVars>
          <dgm:bulletEnabled val="1"/>
        </dgm:presLayoutVars>
      </dgm:prSet>
      <dgm:spPr/>
      <dgm:t>
        <a:bodyPr/>
        <a:lstStyle/>
        <a:p>
          <a:endParaRPr lang="zh-CN" altLang="en-US"/>
        </a:p>
      </dgm:t>
    </dgm:pt>
    <dgm:pt modelId="{1EE26BFA-8407-4165-A502-F2F9A233746E}" type="pres">
      <dgm:prSet presAssocID="{D8CE29B0-AB93-4285-AEC9-47FA2B939872}" presName="sibTrans" presStyleLbl="sibTrans2D1" presStyleIdx="0" presStyleCnt="4"/>
      <dgm:spPr/>
      <dgm:t>
        <a:bodyPr/>
        <a:lstStyle/>
        <a:p>
          <a:endParaRPr lang="zh-CN" altLang="en-US"/>
        </a:p>
      </dgm:t>
    </dgm:pt>
    <dgm:pt modelId="{D6691A79-7EAA-4CD3-82CB-C5CD18FBA5A8}" type="pres">
      <dgm:prSet presAssocID="{D8CE29B0-AB93-4285-AEC9-47FA2B939872}" presName="connectorText" presStyleLbl="sibTrans2D1" presStyleIdx="0" presStyleCnt="4"/>
      <dgm:spPr/>
      <dgm:t>
        <a:bodyPr/>
        <a:lstStyle/>
        <a:p>
          <a:endParaRPr lang="zh-CN" altLang="en-US"/>
        </a:p>
      </dgm:t>
    </dgm:pt>
    <dgm:pt modelId="{CA63CF6A-5558-4287-97DE-23C0B41898A1}" type="pres">
      <dgm:prSet presAssocID="{6F450C63-2E8B-47C5-BB62-2D8F076C461D}" presName="node" presStyleLbl="node1" presStyleIdx="1" presStyleCnt="5" custScaleX="241359">
        <dgm:presLayoutVars>
          <dgm:bulletEnabled val="1"/>
        </dgm:presLayoutVars>
      </dgm:prSet>
      <dgm:spPr/>
      <dgm:t>
        <a:bodyPr/>
        <a:lstStyle/>
        <a:p>
          <a:endParaRPr lang="zh-CN" altLang="en-US"/>
        </a:p>
      </dgm:t>
    </dgm:pt>
    <dgm:pt modelId="{0A9CBABE-C119-4A2C-8E88-803D1423D7DF}" type="pres">
      <dgm:prSet presAssocID="{F4973528-8121-41DA-A629-93CD0188E611}" presName="sibTrans" presStyleLbl="sibTrans2D1" presStyleIdx="1" presStyleCnt="4"/>
      <dgm:spPr/>
      <dgm:t>
        <a:bodyPr/>
        <a:lstStyle/>
        <a:p>
          <a:endParaRPr lang="zh-CN" altLang="en-US"/>
        </a:p>
      </dgm:t>
    </dgm:pt>
    <dgm:pt modelId="{4CB06A27-B180-4444-BC09-C8F2ED5AC88D}" type="pres">
      <dgm:prSet presAssocID="{F4973528-8121-41DA-A629-93CD0188E611}" presName="connectorText" presStyleLbl="sibTrans2D1" presStyleIdx="1" presStyleCnt="4"/>
      <dgm:spPr/>
      <dgm:t>
        <a:bodyPr/>
        <a:lstStyle/>
        <a:p>
          <a:endParaRPr lang="zh-CN" altLang="en-US"/>
        </a:p>
      </dgm:t>
    </dgm:pt>
    <dgm:pt modelId="{7D070B5F-7441-426B-BF77-FDF77445D88C}" type="pres">
      <dgm:prSet presAssocID="{F5B7D8E3-7B1F-45A4-8FC8-EA6655D25ECD}" presName="node" presStyleLbl="node1" presStyleIdx="2" presStyleCnt="5" custScaleX="241359">
        <dgm:presLayoutVars>
          <dgm:bulletEnabled val="1"/>
        </dgm:presLayoutVars>
      </dgm:prSet>
      <dgm:spPr/>
      <dgm:t>
        <a:bodyPr/>
        <a:lstStyle/>
        <a:p>
          <a:endParaRPr lang="zh-CN" altLang="en-US"/>
        </a:p>
      </dgm:t>
    </dgm:pt>
    <dgm:pt modelId="{F13ED901-B222-4D77-81F4-2DA22ADB779D}" type="pres">
      <dgm:prSet presAssocID="{BF3B0DF1-FEF0-43CD-A723-0D53135E0F42}" presName="sibTrans" presStyleLbl="sibTrans2D1" presStyleIdx="2" presStyleCnt="4"/>
      <dgm:spPr/>
      <dgm:t>
        <a:bodyPr/>
        <a:lstStyle/>
        <a:p>
          <a:endParaRPr lang="zh-CN" altLang="en-US"/>
        </a:p>
      </dgm:t>
    </dgm:pt>
    <dgm:pt modelId="{48D6FFBE-4336-4A86-9924-8AC948045FA3}" type="pres">
      <dgm:prSet presAssocID="{BF3B0DF1-FEF0-43CD-A723-0D53135E0F42}" presName="connectorText" presStyleLbl="sibTrans2D1" presStyleIdx="2" presStyleCnt="4"/>
      <dgm:spPr/>
      <dgm:t>
        <a:bodyPr/>
        <a:lstStyle/>
        <a:p>
          <a:endParaRPr lang="zh-CN" altLang="en-US"/>
        </a:p>
      </dgm:t>
    </dgm:pt>
    <dgm:pt modelId="{D788A761-023F-42C0-A0E8-0CF9AED13CF1}" type="pres">
      <dgm:prSet presAssocID="{40CF195A-06FB-47A0-B982-DD9273036B8E}" presName="node" presStyleLbl="node1" presStyleIdx="3" presStyleCnt="5" custScaleX="241359">
        <dgm:presLayoutVars>
          <dgm:bulletEnabled val="1"/>
        </dgm:presLayoutVars>
      </dgm:prSet>
      <dgm:spPr/>
      <dgm:t>
        <a:bodyPr/>
        <a:lstStyle/>
        <a:p>
          <a:endParaRPr lang="zh-CN" altLang="en-US"/>
        </a:p>
      </dgm:t>
    </dgm:pt>
    <dgm:pt modelId="{2FDF9E93-B7C1-4CF0-B7CB-5A92161DCD16}" type="pres">
      <dgm:prSet presAssocID="{445087C8-EF50-4EB7-8A96-F9D40103DB0B}" presName="sibTrans" presStyleLbl="sibTrans2D1" presStyleIdx="3" presStyleCnt="4"/>
      <dgm:spPr/>
      <dgm:t>
        <a:bodyPr/>
        <a:lstStyle/>
        <a:p>
          <a:endParaRPr lang="zh-CN" altLang="en-US"/>
        </a:p>
      </dgm:t>
    </dgm:pt>
    <dgm:pt modelId="{CF449674-237F-4CB3-BA37-7B91C0E74AE5}" type="pres">
      <dgm:prSet presAssocID="{445087C8-EF50-4EB7-8A96-F9D40103DB0B}" presName="connectorText" presStyleLbl="sibTrans2D1" presStyleIdx="3" presStyleCnt="4"/>
      <dgm:spPr/>
      <dgm:t>
        <a:bodyPr/>
        <a:lstStyle/>
        <a:p>
          <a:endParaRPr lang="zh-CN" altLang="en-US"/>
        </a:p>
      </dgm:t>
    </dgm:pt>
    <dgm:pt modelId="{F9E4F795-041F-4FC5-AFE4-2FCCFDD4A701}" type="pres">
      <dgm:prSet presAssocID="{43F77BE7-7717-4B73-A10C-85DB6AB260D5}" presName="node" presStyleLbl="node1" presStyleIdx="4" presStyleCnt="5" custScaleX="241359">
        <dgm:presLayoutVars>
          <dgm:bulletEnabled val="1"/>
        </dgm:presLayoutVars>
      </dgm:prSet>
      <dgm:spPr/>
      <dgm:t>
        <a:bodyPr/>
        <a:lstStyle/>
        <a:p>
          <a:endParaRPr lang="zh-CN" altLang="en-US"/>
        </a:p>
      </dgm:t>
    </dgm:pt>
  </dgm:ptLst>
  <dgm:cxnLst>
    <dgm:cxn modelId="{A001F634-3F42-41FB-A9CF-C5F20AF4D20B}" srcId="{7C719940-A929-400C-A919-2887A341A811}" destId="{F5B7D8E3-7B1F-45A4-8FC8-EA6655D25ECD}" srcOrd="2" destOrd="0" parTransId="{4C996D81-3F29-4E96-B543-01A44E5CE2B8}" sibTransId="{BF3B0DF1-FEF0-43CD-A723-0D53135E0F42}"/>
    <dgm:cxn modelId="{6DAB52BA-BE60-41FD-B5C0-39A08E39D8A0}" type="presOf" srcId="{BF3B0DF1-FEF0-43CD-A723-0D53135E0F42}" destId="{F13ED901-B222-4D77-81F4-2DA22ADB779D}" srcOrd="0" destOrd="0" presId="urn:microsoft.com/office/officeart/2005/8/layout/process2"/>
    <dgm:cxn modelId="{C9F218E0-94F8-43CB-B448-68FDEFC20BC1}" type="presOf" srcId="{B4126EAA-B459-4EE6-9E8A-D8D92174268C}" destId="{82B5D986-1A32-4660-9F94-5D5B0D8EC06E}" srcOrd="0" destOrd="0" presId="urn:microsoft.com/office/officeart/2005/8/layout/process2"/>
    <dgm:cxn modelId="{218F552B-298E-4777-8985-89B82BF8B63A}" srcId="{7C719940-A929-400C-A919-2887A341A811}" destId="{40CF195A-06FB-47A0-B982-DD9273036B8E}" srcOrd="3" destOrd="0" parTransId="{7FC71B14-BEF3-47C8-8839-830DAAB13067}" sibTransId="{445087C8-EF50-4EB7-8A96-F9D40103DB0B}"/>
    <dgm:cxn modelId="{A114B7D3-8A9A-43D8-9D2A-CCB5E7A7CB1F}" type="presOf" srcId="{445087C8-EF50-4EB7-8A96-F9D40103DB0B}" destId="{2FDF9E93-B7C1-4CF0-B7CB-5A92161DCD16}" srcOrd="0" destOrd="0" presId="urn:microsoft.com/office/officeart/2005/8/layout/process2"/>
    <dgm:cxn modelId="{419E26EE-3C18-4A12-B362-5E1B4351EEC0}" srcId="{7C719940-A929-400C-A919-2887A341A811}" destId="{B4126EAA-B459-4EE6-9E8A-D8D92174268C}" srcOrd="0" destOrd="0" parTransId="{E3D13233-78B8-4822-888E-AC8154335570}" sibTransId="{D8CE29B0-AB93-4285-AEC9-47FA2B939872}"/>
    <dgm:cxn modelId="{EC7A78C2-50D9-4D82-92C7-418AC242045F}" type="presOf" srcId="{40CF195A-06FB-47A0-B982-DD9273036B8E}" destId="{D788A761-023F-42C0-A0E8-0CF9AED13CF1}" srcOrd="0" destOrd="0" presId="urn:microsoft.com/office/officeart/2005/8/layout/process2"/>
    <dgm:cxn modelId="{4A84B869-C6A4-45E5-9910-B0AE72703C36}" type="presOf" srcId="{445087C8-EF50-4EB7-8A96-F9D40103DB0B}" destId="{CF449674-237F-4CB3-BA37-7B91C0E74AE5}" srcOrd="1" destOrd="0" presId="urn:microsoft.com/office/officeart/2005/8/layout/process2"/>
    <dgm:cxn modelId="{5971DDFA-EA84-4921-AA9C-C764F86C6D34}" type="presOf" srcId="{7C719940-A929-400C-A919-2887A341A811}" destId="{732128BF-CA81-48FD-B30B-BA9EA26870CB}" srcOrd="0" destOrd="0" presId="urn:microsoft.com/office/officeart/2005/8/layout/process2"/>
    <dgm:cxn modelId="{C434BFB0-3B46-49FE-99CF-C2BABA85392E}" type="presOf" srcId="{F5B7D8E3-7B1F-45A4-8FC8-EA6655D25ECD}" destId="{7D070B5F-7441-426B-BF77-FDF77445D88C}" srcOrd="0" destOrd="0" presId="urn:microsoft.com/office/officeart/2005/8/layout/process2"/>
    <dgm:cxn modelId="{AF2C51FB-7BF2-4536-84F6-1192D4380E7E}" type="presOf" srcId="{6F450C63-2E8B-47C5-BB62-2D8F076C461D}" destId="{CA63CF6A-5558-4287-97DE-23C0B41898A1}" srcOrd="0" destOrd="0" presId="urn:microsoft.com/office/officeart/2005/8/layout/process2"/>
    <dgm:cxn modelId="{2373CAFB-78A7-4F0B-9F7A-6A20B05F8693}" type="presOf" srcId="{43F77BE7-7717-4B73-A10C-85DB6AB260D5}" destId="{F9E4F795-041F-4FC5-AFE4-2FCCFDD4A701}" srcOrd="0" destOrd="0" presId="urn:microsoft.com/office/officeart/2005/8/layout/process2"/>
    <dgm:cxn modelId="{7BAA3D17-E9A3-4E39-9791-53B68FF62EA3}" srcId="{7C719940-A929-400C-A919-2887A341A811}" destId="{6F450C63-2E8B-47C5-BB62-2D8F076C461D}" srcOrd="1" destOrd="0" parTransId="{3D363B25-B0DF-486F-8873-617B4008F6C4}" sibTransId="{F4973528-8121-41DA-A629-93CD0188E611}"/>
    <dgm:cxn modelId="{ECD5A595-CCAB-4E9F-BF93-5BF33ADFA65F}" type="presOf" srcId="{D8CE29B0-AB93-4285-AEC9-47FA2B939872}" destId="{D6691A79-7EAA-4CD3-82CB-C5CD18FBA5A8}" srcOrd="1" destOrd="0" presId="urn:microsoft.com/office/officeart/2005/8/layout/process2"/>
    <dgm:cxn modelId="{D8E47488-7D66-4D04-A86F-919263E7202C}" type="presOf" srcId="{BF3B0DF1-FEF0-43CD-A723-0D53135E0F42}" destId="{48D6FFBE-4336-4A86-9924-8AC948045FA3}" srcOrd="1" destOrd="0" presId="urn:microsoft.com/office/officeart/2005/8/layout/process2"/>
    <dgm:cxn modelId="{3807CCAE-574E-448E-B453-94ED4C3221E5}" type="presOf" srcId="{D8CE29B0-AB93-4285-AEC9-47FA2B939872}" destId="{1EE26BFA-8407-4165-A502-F2F9A233746E}" srcOrd="0" destOrd="0" presId="urn:microsoft.com/office/officeart/2005/8/layout/process2"/>
    <dgm:cxn modelId="{80618044-D84F-49C8-BC61-F77242E50058}" type="presOf" srcId="{F4973528-8121-41DA-A629-93CD0188E611}" destId="{0A9CBABE-C119-4A2C-8E88-803D1423D7DF}" srcOrd="0" destOrd="0" presId="urn:microsoft.com/office/officeart/2005/8/layout/process2"/>
    <dgm:cxn modelId="{1685790C-4CDE-4FBB-AD6D-7619704E8872}" type="presOf" srcId="{F4973528-8121-41DA-A629-93CD0188E611}" destId="{4CB06A27-B180-4444-BC09-C8F2ED5AC88D}" srcOrd="1" destOrd="0" presId="urn:microsoft.com/office/officeart/2005/8/layout/process2"/>
    <dgm:cxn modelId="{3A425DD5-5AAB-4B63-87F3-C7040DBF6248}" srcId="{7C719940-A929-400C-A919-2887A341A811}" destId="{43F77BE7-7717-4B73-A10C-85DB6AB260D5}" srcOrd="4" destOrd="0" parTransId="{C0FF340F-E096-4C0B-8DF1-65F64B7ED1DD}" sibTransId="{5BF29542-E62B-4C7C-AC07-62B8224788E5}"/>
    <dgm:cxn modelId="{D5CEDE26-7C0E-4CEF-B839-96B7385C9A0D}" type="presParOf" srcId="{732128BF-CA81-48FD-B30B-BA9EA26870CB}" destId="{82B5D986-1A32-4660-9F94-5D5B0D8EC06E}" srcOrd="0" destOrd="0" presId="urn:microsoft.com/office/officeart/2005/8/layout/process2"/>
    <dgm:cxn modelId="{E609EDDB-B723-4DC4-B826-A1BF06643F0C}" type="presParOf" srcId="{732128BF-CA81-48FD-B30B-BA9EA26870CB}" destId="{1EE26BFA-8407-4165-A502-F2F9A233746E}" srcOrd="1" destOrd="0" presId="urn:microsoft.com/office/officeart/2005/8/layout/process2"/>
    <dgm:cxn modelId="{CE283057-D861-4519-821A-1AB9DB85E0F7}" type="presParOf" srcId="{1EE26BFA-8407-4165-A502-F2F9A233746E}" destId="{D6691A79-7EAA-4CD3-82CB-C5CD18FBA5A8}" srcOrd="0" destOrd="0" presId="urn:microsoft.com/office/officeart/2005/8/layout/process2"/>
    <dgm:cxn modelId="{C029F2F4-C806-44BF-A3F0-BB849CE36CCF}" type="presParOf" srcId="{732128BF-CA81-48FD-B30B-BA9EA26870CB}" destId="{CA63CF6A-5558-4287-97DE-23C0B41898A1}" srcOrd="2" destOrd="0" presId="urn:microsoft.com/office/officeart/2005/8/layout/process2"/>
    <dgm:cxn modelId="{EC74E36F-8614-4B3A-BAFF-7D6DB96D8162}" type="presParOf" srcId="{732128BF-CA81-48FD-B30B-BA9EA26870CB}" destId="{0A9CBABE-C119-4A2C-8E88-803D1423D7DF}" srcOrd="3" destOrd="0" presId="urn:microsoft.com/office/officeart/2005/8/layout/process2"/>
    <dgm:cxn modelId="{B6B3502F-7DA2-4FD0-A097-09C82783961F}" type="presParOf" srcId="{0A9CBABE-C119-4A2C-8E88-803D1423D7DF}" destId="{4CB06A27-B180-4444-BC09-C8F2ED5AC88D}" srcOrd="0" destOrd="0" presId="urn:microsoft.com/office/officeart/2005/8/layout/process2"/>
    <dgm:cxn modelId="{27A29D27-0BF5-4410-AFB7-A0C09389A07A}" type="presParOf" srcId="{732128BF-CA81-48FD-B30B-BA9EA26870CB}" destId="{7D070B5F-7441-426B-BF77-FDF77445D88C}" srcOrd="4" destOrd="0" presId="urn:microsoft.com/office/officeart/2005/8/layout/process2"/>
    <dgm:cxn modelId="{AF69F524-4FF6-4968-8BF4-263657C53CB6}" type="presParOf" srcId="{732128BF-CA81-48FD-B30B-BA9EA26870CB}" destId="{F13ED901-B222-4D77-81F4-2DA22ADB779D}" srcOrd="5" destOrd="0" presId="urn:microsoft.com/office/officeart/2005/8/layout/process2"/>
    <dgm:cxn modelId="{A7AC0E0D-704F-4D70-B4E4-5844BCCDCADC}" type="presParOf" srcId="{F13ED901-B222-4D77-81F4-2DA22ADB779D}" destId="{48D6FFBE-4336-4A86-9924-8AC948045FA3}" srcOrd="0" destOrd="0" presId="urn:microsoft.com/office/officeart/2005/8/layout/process2"/>
    <dgm:cxn modelId="{8572F3A0-D413-48A7-999A-B98DF4DCD431}" type="presParOf" srcId="{732128BF-CA81-48FD-B30B-BA9EA26870CB}" destId="{D788A761-023F-42C0-A0E8-0CF9AED13CF1}" srcOrd="6" destOrd="0" presId="urn:microsoft.com/office/officeart/2005/8/layout/process2"/>
    <dgm:cxn modelId="{2249D584-16F5-4F4E-BD5D-4087DAE102A8}" type="presParOf" srcId="{732128BF-CA81-48FD-B30B-BA9EA26870CB}" destId="{2FDF9E93-B7C1-4CF0-B7CB-5A92161DCD16}" srcOrd="7" destOrd="0" presId="urn:microsoft.com/office/officeart/2005/8/layout/process2"/>
    <dgm:cxn modelId="{4BE63783-FBF5-42AA-B80A-D6A5C57A5EA2}" type="presParOf" srcId="{2FDF9E93-B7C1-4CF0-B7CB-5A92161DCD16}" destId="{CF449674-237F-4CB3-BA37-7B91C0E74AE5}" srcOrd="0" destOrd="0" presId="urn:microsoft.com/office/officeart/2005/8/layout/process2"/>
    <dgm:cxn modelId="{E5B755C9-6129-43AD-A7A5-5436DF1D423A}" type="presParOf" srcId="{732128BF-CA81-48FD-B30B-BA9EA26870CB}" destId="{F9E4F795-041F-4FC5-AFE4-2FCCFDD4A701}" srcOrd="8"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299F5D-3E92-405B-8481-AD5688C75CA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92A82C0F-FF41-4E23-8722-8F771ED8BEB0}">
      <dgm:prSet phldrT="[文本]" custT="1"/>
      <dgm:spPr>
        <a:solidFill>
          <a:srgbClr val="59AAF2"/>
        </a:solidFill>
      </dgm:spPr>
      <dgm:t>
        <a:bodyPr/>
        <a:lstStyle/>
        <a:p>
          <a:r>
            <a:rPr lang="zh-CN" altLang="zh-CN" sz="2400" dirty="0"/>
            <a:t>资产识别</a:t>
          </a:r>
          <a:r>
            <a:rPr lang="zh-CN" altLang="en-US" sz="2400" dirty="0"/>
            <a:t>的</a:t>
          </a:r>
          <a:r>
            <a:rPr lang="zh-CN" altLang="zh-CN" sz="2400" dirty="0"/>
            <a:t>工具及资料：</a:t>
          </a:r>
          <a:endParaRPr lang="zh-CN" altLang="en-US" sz="2400" dirty="0"/>
        </a:p>
      </dgm:t>
    </dgm:pt>
    <dgm:pt modelId="{EBE8673C-4A7C-40AE-B0DF-765455613897}" type="parTrans" cxnId="{11A61F0E-522E-4AED-9C16-24BECDEB5DBA}">
      <dgm:prSet/>
      <dgm:spPr/>
      <dgm:t>
        <a:bodyPr/>
        <a:lstStyle/>
        <a:p>
          <a:endParaRPr lang="zh-CN" altLang="en-US" sz="1800"/>
        </a:p>
      </dgm:t>
    </dgm:pt>
    <dgm:pt modelId="{C98A8DCB-D265-4C98-B355-940F3D8E59ED}" type="sibTrans" cxnId="{11A61F0E-522E-4AED-9C16-24BECDEB5DBA}">
      <dgm:prSet/>
      <dgm:spPr/>
      <dgm:t>
        <a:bodyPr/>
        <a:lstStyle/>
        <a:p>
          <a:endParaRPr lang="zh-CN" altLang="en-US" sz="1800"/>
        </a:p>
      </dgm:t>
    </dgm:pt>
    <dgm:pt modelId="{60415972-71F3-421A-9795-938E0FC68B91}">
      <dgm:prSet phldrT="[文本]" custT="1"/>
      <dgm:spPr/>
      <dgm:t>
        <a:bodyPr/>
        <a:lstStyle/>
        <a:p>
          <a:pPr>
            <a:lnSpc>
              <a:spcPct val="200000"/>
            </a:lnSpc>
          </a:pPr>
          <a:r>
            <a:rPr lang="en-US" altLang="zh-CN" sz="2000" b="0" dirty="0">
              <a:latin typeface="+mn-ea"/>
              <a:ea typeface="+mn-ea"/>
            </a:rPr>
            <a:t>1 </a:t>
          </a:r>
          <a:r>
            <a:rPr lang="zh-CN" altLang="zh-CN" sz="2000" b="0" dirty="0">
              <a:latin typeface="+mn-ea"/>
              <a:ea typeface="+mn-ea"/>
            </a:rPr>
            <a:t>自动化工具</a:t>
          </a:r>
          <a:endParaRPr lang="zh-CN" altLang="en-US" sz="2000" b="0" dirty="0">
            <a:latin typeface="+mn-ea"/>
            <a:ea typeface="+mn-ea"/>
          </a:endParaRPr>
        </a:p>
      </dgm:t>
    </dgm:pt>
    <dgm:pt modelId="{B3E345C2-5A15-486E-8520-3FE909746C8F}" type="parTrans" cxnId="{3EF60AF0-68EF-410F-9D58-ED0C42312F8C}">
      <dgm:prSet/>
      <dgm:spPr/>
      <dgm:t>
        <a:bodyPr/>
        <a:lstStyle/>
        <a:p>
          <a:endParaRPr lang="zh-CN" altLang="en-US" sz="1800"/>
        </a:p>
      </dgm:t>
    </dgm:pt>
    <dgm:pt modelId="{7F9C7C7D-2F9E-46C9-B76F-A5861AC625F3}" type="sibTrans" cxnId="{3EF60AF0-68EF-410F-9D58-ED0C42312F8C}">
      <dgm:prSet/>
      <dgm:spPr/>
      <dgm:t>
        <a:bodyPr/>
        <a:lstStyle/>
        <a:p>
          <a:endParaRPr lang="zh-CN" altLang="en-US" sz="1800"/>
        </a:p>
      </dgm:t>
    </dgm:pt>
    <dgm:pt modelId="{4325A50B-36C4-43E8-947D-39E8EF5641EA}">
      <dgm:prSet custT="1"/>
      <dgm:spPr/>
      <dgm:t>
        <a:bodyPr/>
        <a:lstStyle/>
        <a:p>
          <a:pPr>
            <a:lnSpc>
              <a:spcPct val="200000"/>
            </a:lnSpc>
          </a:pPr>
          <a:endParaRPr lang="zh-CN" altLang="en-US" sz="2000" dirty="0"/>
        </a:p>
      </dgm:t>
    </dgm:pt>
    <dgm:pt modelId="{9583C18A-439D-4209-A1F2-8D7ECAFB5F41}" type="parTrans" cxnId="{A151BFA3-DBB6-4EB4-8984-54C9EC11AAF9}">
      <dgm:prSet/>
      <dgm:spPr/>
      <dgm:t>
        <a:bodyPr/>
        <a:lstStyle/>
        <a:p>
          <a:endParaRPr lang="zh-CN" altLang="en-US"/>
        </a:p>
      </dgm:t>
    </dgm:pt>
    <dgm:pt modelId="{696F32E6-596A-48EE-B4DA-3A9A6BAC62D0}" type="sibTrans" cxnId="{A151BFA3-DBB6-4EB4-8984-54C9EC11AAF9}">
      <dgm:prSet/>
      <dgm:spPr/>
      <dgm:t>
        <a:bodyPr/>
        <a:lstStyle/>
        <a:p>
          <a:endParaRPr lang="zh-CN" altLang="en-US"/>
        </a:p>
      </dgm:t>
    </dgm:pt>
    <dgm:pt modelId="{E2442C7B-1498-403F-A275-0503F07C4E46}">
      <dgm:prSet custT="1"/>
      <dgm:spPr/>
      <dgm:t>
        <a:bodyPr/>
        <a:lstStyle/>
        <a:p>
          <a:pPr>
            <a:lnSpc>
              <a:spcPct val="200000"/>
            </a:lnSpc>
          </a:pPr>
          <a:r>
            <a:rPr lang="en-US" altLang="zh-CN" sz="2000" b="0" dirty="0">
              <a:latin typeface="+mn-ea"/>
              <a:ea typeface="+mn-ea"/>
            </a:rPr>
            <a:t>2.</a:t>
          </a:r>
          <a:r>
            <a:rPr lang="zh-CN" altLang="zh-CN" sz="2000" b="0" dirty="0">
              <a:latin typeface="+mn-ea"/>
              <a:ea typeface="+mn-ea"/>
            </a:rPr>
            <a:t>手工记录表格</a:t>
          </a:r>
        </a:p>
      </dgm:t>
    </dgm:pt>
    <dgm:pt modelId="{5251DB70-735A-4ECD-A847-FFFAD035BC6D}" type="parTrans" cxnId="{F493FF3E-A1B4-4756-8270-A88353E3FA25}">
      <dgm:prSet/>
      <dgm:spPr/>
      <dgm:t>
        <a:bodyPr/>
        <a:lstStyle/>
        <a:p>
          <a:endParaRPr lang="zh-CN" altLang="en-US"/>
        </a:p>
      </dgm:t>
    </dgm:pt>
    <dgm:pt modelId="{0C63E23F-0898-4B07-91D7-D9BC90493844}" type="sibTrans" cxnId="{F493FF3E-A1B4-4756-8270-A88353E3FA25}">
      <dgm:prSet/>
      <dgm:spPr/>
      <dgm:t>
        <a:bodyPr/>
        <a:lstStyle/>
        <a:p>
          <a:endParaRPr lang="zh-CN" altLang="en-US"/>
        </a:p>
      </dgm:t>
    </dgm:pt>
    <dgm:pt modelId="{785D3AE3-3228-4580-9E34-19ED7EAF87E0}">
      <dgm:prSet custT="1"/>
      <dgm:spPr/>
      <dgm:t>
        <a:bodyPr/>
        <a:lstStyle/>
        <a:p>
          <a:pPr>
            <a:lnSpc>
              <a:spcPct val="200000"/>
            </a:lnSpc>
          </a:pPr>
          <a:r>
            <a:rPr lang="en-US" altLang="zh-CN" sz="2000" b="0" dirty="0">
              <a:latin typeface="+mn-ea"/>
              <a:ea typeface="+mn-ea"/>
            </a:rPr>
            <a:t>3.</a:t>
          </a:r>
          <a:r>
            <a:rPr lang="zh-CN" altLang="zh-CN" sz="2000" b="0" dirty="0">
              <a:latin typeface="+mn-ea"/>
              <a:ea typeface="+mn-ea"/>
            </a:rPr>
            <a:t>辅助材料</a:t>
          </a:r>
        </a:p>
      </dgm:t>
    </dgm:pt>
    <dgm:pt modelId="{4ED72CE6-0AA7-4AF7-A614-E4158A3E81C9}" type="parTrans" cxnId="{3E10D8F7-6214-4C87-A096-15D7A5ACBACF}">
      <dgm:prSet/>
      <dgm:spPr/>
      <dgm:t>
        <a:bodyPr/>
        <a:lstStyle/>
        <a:p>
          <a:endParaRPr lang="zh-CN" altLang="en-US"/>
        </a:p>
      </dgm:t>
    </dgm:pt>
    <dgm:pt modelId="{EB04FB79-AFF0-47DA-8C3A-DE1EAB4C62FA}" type="sibTrans" cxnId="{3E10D8F7-6214-4C87-A096-15D7A5ACBACF}">
      <dgm:prSet/>
      <dgm:spPr/>
      <dgm:t>
        <a:bodyPr/>
        <a:lstStyle/>
        <a:p>
          <a:endParaRPr lang="zh-CN" altLang="en-US"/>
        </a:p>
      </dgm:t>
    </dgm:pt>
    <dgm:pt modelId="{088C458A-0380-4F97-B183-684DF5F72620}" type="pres">
      <dgm:prSet presAssocID="{D9299F5D-3E92-405B-8481-AD5688C75CA9}" presName="linear" presStyleCnt="0">
        <dgm:presLayoutVars>
          <dgm:dir/>
          <dgm:animLvl val="lvl"/>
          <dgm:resizeHandles val="exact"/>
        </dgm:presLayoutVars>
      </dgm:prSet>
      <dgm:spPr/>
      <dgm:t>
        <a:bodyPr/>
        <a:lstStyle/>
        <a:p>
          <a:endParaRPr lang="zh-CN" altLang="en-US"/>
        </a:p>
      </dgm:t>
    </dgm:pt>
    <dgm:pt modelId="{1608B31A-CC55-4131-BD7E-53CC6C0B5495}" type="pres">
      <dgm:prSet presAssocID="{92A82C0F-FF41-4E23-8722-8F771ED8BEB0}" presName="parentLin" presStyleCnt="0"/>
      <dgm:spPr/>
    </dgm:pt>
    <dgm:pt modelId="{897F42A1-B813-4601-ACCB-B62B460E5858}" type="pres">
      <dgm:prSet presAssocID="{92A82C0F-FF41-4E23-8722-8F771ED8BEB0}" presName="parentLeftMargin" presStyleLbl="node1" presStyleIdx="0" presStyleCnt="1"/>
      <dgm:spPr/>
      <dgm:t>
        <a:bodyPr/>
        <a:lstStyle/>
        <a:p>
          <a:endParaRPr lang="zh-CN" altLang="en-US"/>
        </a:p>
      </dgm:t>
    </dgm:pt>
    <dgm:pt modelId="{0075E80F-4D5E-42E3-8414-65383C1B720A}" type="pres">
      <dgm:prSet presAssocID="{92A82C0F-FF41-4E23-8722-8F771ED8BEB0}" presName="parentText" presStyleLbl="node1" presStyleIdx="0" presStyleCnt="1">
        <dgm:presLayoutVars>
          <dgm:chMax val="0"/>
          <dgm:bulletEnabled val="1"/>
        </dgm:presLayoutVars>
      </dgm:prSet>
      <dgm:spPr/>
      <dgm:t>
        <a:bodyPr/>
        <a:lstStyle/>
        <a:p>
          <a:endParaRPr lang="zh-CN" altLang="en-US"/>
        </a:p>
      </dgm:t>
    </dgm:pt>
    <dgm:pt modelId="{D12F1B7F-90D9-475E-8054-07A20C94451C}" type="pres">
      <dgm:prSet presAssocID="{92A82C0F-FF41-4E23-8722-8F771ED8BEB0}" presName="negativeSpace" presStyleCnt="0"/>
      <dgm:spPr/>
    </dgm:pt>
    <dgm:pt modelId="{0C57BCE8-7619-4284-A5C9-35CC7B904AB7}" type="pres">
      <dgm:prSet presAssocID="{92A82C0F-FF41-4E23-8722-8F771ED8BEB0}" presName="childText" presStyleLbl="conFgAcc1" presStyleIdx="0" presStyleCnt="1">
        <dgm:presLayoutVars>
          <dgm:bulletEnabled val="1"/>
        </dgm:presLayoutVars>
      </dgm:prSet>
      <dgm:spPr/>
      <dgm:t>
        <a:bodyPr/>
        <a:lstStyle/>
        <a:p>
          <a:endParaRPr lang="zh-CN" altLang="en-US"/>
        </a:p>
      </dgm:t>
    </dgm:pt>
  </dgm:ptLst>
  <dgm:cxnLst>
    <dgm:cxn modelId="{11A61F0E-522E-4AED-9C16-24BECDEB5DBA}" srcId="{D9299F5D-3E92-405B-8481-AD5688C75CA9}" destId="{92A82C0F-FF41-4E23-8722-8F771ED8BEB0}" srcOrd="0" destOrd="0" parTransId="{EBE8673C-4A7C-40AE-B0DF-765455613897}" sibTransId="{C98A8DCB-D265-4C98-B355-940F3D8E59ED}"/>
    <dgm:cxn modelId="{669CAB1E-4A9E-4650-B54B-CB6D8FE1501F}" type="presOf" srcId="{92A82C0F-FF41-4E23-8722-8F771ED8BEB0}" destId="{897F42A1-B813-4601-ACCB-B62B460E5858}" srcOrd="0" destOrd="0" presId="urn:microsoft.com/office/officeart/2005/8/layout/list1"/>
    <dgm:cxn modelId="{D45C170F-7027-4B6F-BBDE-FE0CFEFFAAA5}" type="presOf" srcId="{92A82C0F-FF41-4E23-8722-8F771ED8BEB0}" destId="{0075E80F-4D5E-42E3-8414-65383C1B720A}" srcOrd="1" destOrd="0" presId="urn:microsoft.com/office/officeart/2005/8/layout/list1"/>
    <dgm:cxn modelId="{3EF60AF0-68EF-410F-9D58-ED0C42312F8C}" srcId="{92A82C0F-FF41-4E23-8722-8F771ED8BEB0}" destId="{60415972-71F3-421A-9795-938E0FC68B91}" srcOrd="0" destOrd="0" parTransId="{B3E345C2-5A15-486E-8520-3FE909746C8F}" sibTransId="{7F9C7C7D-2F9E-46C9-B76F-A5861AC625F3}"/>
    <dgm:cxn modelId="{A151BFA3-DBB6-4EB4-8984-54C9EC11AAF9}" srcId="{92A82C0F-FF41-4E23-8722-8F771ED8BEB0}" destId="{4325A50B-36C4-43E8-947D-39E8EF5641EA}" srcOrd="3" destOrd="0" parTransId="{9583C18A-439D-4209-A1F2-8D7ECAFB5F41}" sibTransId="{696F32E6-596A-48EE-B4DA-3A9A6BAC62D0}"/>
    <dgm:cxn modelId="{418902D7-6424-4EA2-9DDD-C2BF331CC994}" type="presOf" srcId="{E2442C7B-1498-403F-A275-0503F07C4E46}" destId="{0C57BCE8-7619-4284-A5C9-35CC7B904AB7}" srcOrd="0" destOrd="1" presId="urn:microsoft.com/office/officeart/2005/8/layout/list1"/>
    <dgm:cxn modelId="{C7FE44DD-F974-4424-995C-8721C323377E}" type="presOf" srcId="{4325A50B-36C4-43E8-947D-39E8EF5641EA}" destId="{0C57BCE8-7619-4284-A5C9-35CC7B904AB7}" srcOrd="0" destOrd="3" presId="urn:microsoft.com/office/officeart/2005/8/layout/list1"/>
    <dgm:cxn modelId="{3E10D8F7-6214-4C87-A096-15D7A5ACBACF}" srcId="{92A82C0F-FF41-4E23-8722-8F771ED8BEB0}" destId="{785D3AE3-3228-4580-9E34-19ED7EAF87E0}" srcOrd="2" destOrd="0" parTransId="{4ED72CE6-0AA7-4AF7-A614-E4158A3E81C9}" sibTransId="{EB04FB79-AFF0-47DA-8C3A-DE1EAB4C62FA}"/>
    <dgm:cxn modelId="{7FCA5414-8629-4CC9-844D-6E79B52E9ABD}" type="presOf" srcId="{D9299F5D-3E92-405B-8481-AD5688C75CA9}" destId="{088C458A-0380-4F97-B183-684DF5F72620}" srcOrd="0" destOrd="0" presId="urn:microsoft.com/office/officeart/2005/8/layout/list1"/>
    <dgm:cxn modelId="{DE9B9169-B7F9-46B7-B55D-F4290A678418}" type="presOf" srcId="{785D3AE3-3228-4580-9E34-19ED7EAF87E0}" destId="{0C57BCE8-7619-4284-A5C9-35CC7B904AB7}" srcOrd="0" destOrd="2" presId="urn:microsoft.com/office/officeart/2005/8/layout/list1"/>
    <dgm:cxn modelId="{F493FF3E-A1B4-4756-8270-A88353E3FA25}" srcId="{92A82C0F-FF41-4E23-8722-8F771ED8BEB0}" destId="{E2442C7B-1498-403F-A275-0503F07C4E46}" srcOrd="1" destOrd="0" parTransId="{5251DB70-735A-4ECD-A847-FFFAD035BC6D}" sibTransId="{0C63E23F-0898-4B07-91D7-D9BC90493844}"/>
    <dgm:cxn modelId="{D0EF4B52-B3AD-45A2-A069-46FE65F11089}" type="presOf" srcId="{60415972-71F3-421A-9795-938E0FC68B91}" destId="{0C57BCE8-7619-4284-A5C9-35CC7B904AB7}" srcOrd="0" destOrd="0" presId="urn:microsoft.com/office/officeart/2005/8/layout/list1"/>
    <dgm:cxn modelId="{57595AD3-F18D-4FE2-9666-E6F2A8175A64}" type="presParOf" srcId="{088C458A-0380-4F97-B183-684DF5F72620}" destId="{1608B31A-CC55-4131-BD7E-53CC6C0B5495}" srcOrd="0" destOrd="0" presId="urn:microsoft.com/office/officeart/2005/8/layout/list1"/>
    <dgm:cxn modelId="{F91BFBB5-6AAB-4769-AA5A-6FE5C6488EFE}" type="presParOf" srcId="{1608B31A-CC55-4131-BD7E-53CC6C0B5495}" destId="{897F42A1-B813-4601-ACCB-B62B460E5858}" srcOrd="0" destOrd="0" presId="urn:microsoft.com/office/officeart/2005/8/layout/list1"/>
    <dgm:cxn modelId="{58C484F6-8C81-4248-B107-FCFE2C8D9C2D}" type="presParOf" srcId="{1608B31A-CC55-4131-BD7E-53CC6C0B5495}" destId="{0075E80F-4D5E-42E3-8414-65383C1B720A}" srcOrd="1" destOrd="0" presId="urn:microsoft.com/office/officeart/2005/8/layout/list1"/>
    <dgm:cxn modelId="{BC00B022-A410-407E-96F7-B1D56C174D7C}" type="presParOf" srcId="{088C458A-0380-4F97-B183-684DF5F72620}" destId="{D12F1B7F-90D9-475E-8054-07A20C94451C}" srcOrd="1" destOrd="0" presId="urn:microsoft.com/office/officeart/2005/8/layout/list1"/>
    <dgm:cxn modelId="{31634475-4FFD-4AEE-A16A-7D9C9B90930B}" type="presParOf" srcId="{088C458A-0380-4F97-B183-684DF5F72620}" destId="{0C57BCE8-7619-4284-A5C9-35CC7B904AB7}"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41924D-FEEF-4045-9C8E-CC873BD1FB3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B975DD6-DB1C-4C44-A65F-FBEC4C027948}">
      <dgm:prSet phldrT="[文本]" custT="1"/>
      <dgm:spPr>
        <a:solidFill>
          <a:srgbClr val="59AAF2"/>
        </a:solidFill>
      </dgm:spPr>
      <dgm:t>
        <a:bodyPr/>
        <a:lstStyle/>
        <a:p>
          <a:r>
            <a:rPr lang="zh-CN" altLang="en-US" sz="2000" dirty="0"/>
            <a:t>手工记录</a:t>
          </a:r>
        </a:p>
      </dgm:t>
    </dgm:pt>
    <dgm:pt modelId="{6D8B78D3-49F3-4F5A-83F8-D8AD573BFCBC}" type="parTrans" cxnId="{E3ED9551-9EC5-4B07-AB9B-D91AE3DE67AE}">
      <dgm:prSet/>
      <dgm:spPr/>
      <dgm:t>
        <a:bodyPr/>
        <a:lstStyle/>
        <a:p>
          <a:endParaRPr lang="zh-CN" altLang="en-US" sz="2000"/>
        </a:p>
      </dgm:t>
    </dgm:pt>
    <dgm:pt modelId="{2C1E2A75-E9DE-40E0-A5CD-904D36C178CD}" type="sibTrans" cxnId="{E3ED9551-9EC5-4B07-AB9B-D91AE3DE67AE}">
      <dgm:prSet/>
      <dgm:spPr/>
      <dgm:t>
        <a:bodyPr/>
        <a:lstStyle/>
        <a:p>
          <a:endParaRPr lang="zh-CN" altLang="en-US" sz="2000"/>
        </a:p>
      </dgm:t>
    </dgm:pt>
    <dgm:pt modelId="{76BFF0F4-D1A5-4809-8235-2D44E237FFFB}">
      <dgm:prSet phldrT="[文本]" custT="1"/>
      <dgm:spPr>
        <a:solidFill>
          <a:srgbClr val="59AAF2"/>
        </a:solidFill>
      </dgm:spPr>
      <dgm:t>
        <a:bodyPr/>
        <a:lstStyle/>
        <a:p>
          <a:r>
            <a:rPr lang="zh-CN" altLang="en-US" sz="2000" dirty="0"/>
            <a:t>工具</a:t>
          </a:r>
          <a:endParaRPr lang="en-US" altLang="zh-CN" sz="2000" dirty="0"/>
        </a:p>
      </dgm:t>
    </dgm:pt>
    <dgm:pt modelId="{CAC174B1-67B7-46A0-8685-ABA07B504DD4}" type="parTrans" cxnId="{7C6D33D5-97AF-475D-82CE-17956CF1196D}">
      <dgm:prSet/>
      <dgm:spPr/>
      <dgm:t>
        <a:bodyPr/>
        <a:lstStyle/>
        <a:p>
          <a:endParaRPr lang="zh-CN" altLang="en-US" sz="2000"/>
        </a:p>
      </dgm:t>
    </dgm:pt>
    <dgm:pt modelId="{D6F3EC43-A980-40D2-A0C9-36B2852D8D28}" type="sibTrans" cxnId="{7C6D33D5-97AF-475D-82CE-17956CF1196D}">
      <dgm:prSet/>
      <dgm:spPr/>
      <dgm:t>
        <a:bodyPr/>
        <a:lstStyle/>
        <a:p>
          <a:endParaRPr lang="zh-CN" altLang="en-US" sz="2000"/>
        </a:p>
      </dgm:t>
    </dgm:pt>
    <dgm:pt modelId="{6E5896A6-5B83-467F-A849-D92B2BCFAEEC}">
      <dgm:prSet phldrT="[文本]" custT="1"/>
      <dgm:spPr/>
      <dgm:t>
        <a:bodyPr/>
        <a:lstStyle/>
        <a:p>
          <a:r>
            <a:rPr lang="en-US" altLang="zh-CN" sz="2000" dirty="0"/>
            <a:t>IDS</a:t>
          </a:r>
        </a:p>
      </dgm:t>
    </dgm:pt>
    <dgm:pt modelId="{80B93DD3-F9D5-495B-AB0D-2DA741D01653}" type="parTrans" cxnId="{54903312-8391-4533-9BB7-072A89514D22}">
      <dgm:prSet/>
      <dgm:spPr/>
      <dgm:t>
        <a:bodyPr/>
        <a:lstStyle/>
        <a:p>
          <a:endParaRPr lang="zh-CN" altLang="en-US" sz="2000"/>
        </a:p>
      </dgm:t>
    </dgm:pt>
    <dgm:pt modelId="{61A5AF65-3A8C-46D4-BBAA-4E3B4BC2AA7F}" type="sibTrans" cxnId="{54903312-8391-4533-9BB7-072A89514D22}">
      <dgm:prSet/>
      <dgm:spPr/>
      <dgm:t>
        <a:bodyPr/>
        <a:lstStyle/>
        <a:p>
          <a:endParaRPr lang="zh-CN" altLang="en-US" sz="2000"/>
        </a:p>
      </dgm:t>
    </dgm:pt>
    <dgm:pt modelId="{AFD262E4-B7A1-4BC7-A5DD-B897DA7B0766}">
      <dgm:prSet phldrT="[文本]" custT="1"/>
      <dgm:spPr/>
      <dgm:t>
        <a:bodyPr/>
        <a:lstStyle/>
        <a:p>
          <a:r>
            <a:rPr lang="zh-CN" altLang="en-US" sz="2000" dirty="0"/>
            <a:t>访谈记录表格</a:t>
          </a:r>
        </a:p>
      </dgm:t>
    </dgm:pt>
    <dgm:pt modelId="{151C9B63-08F8-4306-A829-A7F0B208E078}" type="parTrans" cxnId="{D2D6BF86-838C-4AE8-85D6-4455B87134CA}">
      <dgm:prSet/>
      <dgm:spPr/>
      <dgm:t>
        <a:bodyPr/>
        <a:lstStyle/>
        <a:p>
          <a:endParaRPr lang="zh-CN" altLang="en-US" sz="2000"/>
        </a:p>
      </dgm:t>
    </dgm:pt>
    <dgm:pt modelId="{52B52C31-34C2-4756-BB5B-8B40679D75D9}" type="sibTrans" cxnId="{D2D6BF86-838C-4AE8-85D6-4455B87134CA}">
      <dgm:prSet/>
      <dgm:spPr/>
      <dgm:t>
        <a:bodyPr/>
        <a:lstStyle/>
        <a:p>
          <a:endParaRPr lang="zh-CN" altLang="en-US" sz="2000"/>
        </a:p>
      </dgm:t>
    </dgm:pt>
    <dgm:pt modelId="{297D71D9-5F9D-4334-A02A-89073DADE4F0}">
      <dgm:prSet phldrT="[文本]" custT="1"/>
      <dgm:spPr>
        <a:solidFill>
          <a:srgbClr val="59AAF2"/>
        </a:solidFill>
      </dgm:spPr>
      <dgm:t>
        <a:bodyPr/>
        <a:lstStyle/>
        <a:p>
          <a:r>
            <a:rPr lang="zh-CN" altLang="en-US" sz="2000" dirty="0"/>
            <a:t>辅助材料</a:t>
          </a:r>
          <a:endParaRPr lang="en-US" altLang="zh-CN" sz="2000" dirty="0"/>
        </a:p>
      </dgm:t>
    </dgm:pt>
    <dgm:pt modelId="{A1E69A40-F510-4F0B-A333-D112DC18AE3A}" type="parTrans" cxnId="{B3EC1542-6329-4238-A6AE-712A011A937D}">
      <dgm:prSet/>
      <dgm:spPr/>
      <dgm:t>
        <a:bodyPr/>
        <a:lstStyle/>
        <a:p>
          <a:endParaRPr lang="zh-CN" altLang="en-US" sz="2000"/>
        </a:p>
      </dgm:t>
    </dgm:pt>
    <dgm:pt modelId="{E2745D7F-3DDC-4455-8BF0-9FB0A4E2E001}" type="sibTrans" cxnId="{B3EC1542-6329-4238-A6AE-712A011A937D}">
      <dgm:prSet/>
      <dgm:spPr/>
      <dgm:t>
        <a:bodyPr/>
        <a:lstStyle/>
        <a:p>
          <a:endParaRPr lang="zh-CN" altLang="en-US" sz="2000"/>
        </a:p>
      </dgm:t>
    </dgm:pt>
    <dgm:pt modelId="{2B7DCAD6-D8D1-41B6-83D7-F2CB23882FBE}">
      <dgm:prSet phldrT="[文本]" custT="1"/>
      <dgm:spPr/>
      <dgm:t>
        <a:bodyPr/>
        <a:lstStyle/>
        <a:p>
          <a:r>
            <a:rPr lang="zh-CN" altLang="en-US" sz="2000" dirty="0"/>
            <a:t>安全事件记录</a:t>
          </a:r>
          <a:endParaRPr lang="en-US" altLang="zh-CN" sz="2000" dirty="0"/>
        </a:p>
      </dgm:t>
    </dgm:pt>
    <dgm:pt modelId="{50EB48E7-320C-474A-B917-1A1C07D28179}" type="parTrans" cxnId="{777FC2C5-21D2-4A1B-906C-225718E80A66}">
      <dgm:prSet/>
      <dgm:spPr/>
      <dgm:t>
        <a:bodyPr/>
        <a:lstStyle/>
        <a:p>
          <a:endParaRPr lang="zh-CN" altLang="en-US" sz="2000"/>
        </a:p>
      </dgm:t>
    </dgm:pt>
    <dgm:pt modelId="{B75DB7F5-494F-44F4-B637-1C62DF81EBDD}" type="sibTrans" cxnId="{777FC2C5-21D2-4A1B-906C-225718E80A66}">
      <dgm:prSet/>
      <dgm:spPr/>
      <dgm:t>
        <a:bodyPr/>
        <a:lstStyle/>
        <a:p>
          <a:endParaRPr lang="zh-CN" altLang="en-US" sz="2000"/>
        </a:p>
      </dgm:t>
    </dgm:pt>
    <dgm:pt modelId="{CF903235-173B-4727-BC36-B80D96A79EB4}">
      <dgm:prSet phldrT="[文本]" custT="1"/>
      <dgm:spPr/>
      <dgm:t>
        <a:bodyPr/>
        <a:lstStyle/>
        <a:p>
          <a:r>
            <a:rPr lang="en-US" altLang="zh-CN" sz="2000" dirty="0"/>
            <a:t>IPS</a:t>
          </a:r>
        </a:p>
      </dgm:t>
    </dgm:pt>
    <dgm:pt modelId="{6B41BC54-A124-4E30-9E4A-C26817CBD3C4}" type="parTrans" cxnId="{DB5B24DD-B7EA-490F-8C7D-FE607D8299F8}">
      <dgm:prSet/>
      <dgm:spPr/>
      <dgm:t>
        <a:bodyPr/>
        <a:lstStyle/>
        <a:p>
          <a:endParaRPr lang="zh-CN" altLang="en-US" sz="2000"/>
        </a:p>
      </dgm:t>
    </dgm:pt>
    <dgm:pt modelId="{7BC043A6-D874-466F-95E1-1ADB739DDE4D}" type="sibTrans" cxnId="{DB5B24DD-B7EA-490F-8C7D-FE607D8299F8}">
      <dgm:prSet/>
      <dgm:spPr/>
      <dgm:t>
        <a:bodyPr/>
        <a:lstStyle/>
        <a:p>
          <a:endParaRPr lang="zh-CN" altLang="en-US" sz="2000"/>
        </a:p>
      </dgm:t>
    </dgm:pt>
    <dgm:pt modelId="{5A85B4CB-3897-4F96-8E10-60E937FB781C}">
      <dgm:prSet phldrT="[文本]" custT="1"/>
      <dgm:spPr/>
      <dgm:t>
        <a:bodyPr/>
        <a:lstStyle/>
        <a:p>
          <a:r>
            <a:rPr lang="zh-CN" altLang="en-US" sz="2000" dirty="0"/>
            <a:t>安全审计工具</a:t>
          </a:r>
          <a:endParaRPr lang="en-US" altLang="zh-CN" sz="2000" dirty="0"/>
        </a:p>
      </dgm:t>
    </dgm:pt>
    <dgm:pt modelId="{3C49F0E3-982F-47BB-A83D-260265533443}" type="parTrans" cxnId="{14401063-FAD2-47CE-967C-5CC253A25E12}">
      <dgm:prSet/>
      <dgm:spPr/>
      <dgm:t>
        <a:bodyPr/>
        <a:lstStyle/>
        <a:p>
          <a:endParaRPr lang="zh-CN" altLang="en-US" sz="2000"/>
        </a:p>
      </dgm:t>
    </dgm:pt>
    <dgm:pt modelId="{31D8453E-3E5B-48DA-A2BA-50AB039B528B}" type="sibTrans" cxnId="{14401063-FAD2-47CE-967C-5CC253A25E12}">
      <dgm:prSet/>
      <dgm:spPr/>
      <dgm:t>
        <a:bodyPr/>
        <a:lstStyle/>
        <a:p>
          <a:endParaRPr lang="zh-CN" altLang="en-US" sz="2000"/>
        </a:p>
      </dgm:t>
    </dgm:pt>
    <dgm:pt modelId="{B8422786-5B29-45F2-AB8A-3F5BAFF7FCC1}" type="pres">
      <dgm:prSet presAssocID="{0141924D-FEEF-4045-9C8E-CC873BD1FB34}" presName="linear" presStyleCnt="0">
        <dgm:presLayoutVars>
          <dgm:dir/>
          <dgm:animLvl val="lvl"/>
          <dgm:resizeHandles val="exact"/>
        </dgm:presLayoutVars>
      </dgm:prSet>
      <dgm:spPr/>
      <dgm:t>
        <a:bodyPr/>
        <a:lstStyle/>
        <a:p>
          <a:endParaRPr lang="zh-CN" altLang="en-US"/>
        </a:p>
      </dgm:t>
    </dgm:pt>
    <dgm:pt modelId="{710024DC-3903-4163-A15F-66B78332FFAE}" type="pres">
      <dgm:prSet presAssocID="{1B975DD6-DB1C-4C44-A65F-FBEC4C027948}" presName="parentLin" presStyleCnt="0"/>
      <dgm:spPr/>
    </dgm:pt>
    <dgm:pt modelId="{762261CC-81DE-44C5-AA14-95FB88400A2E}" type="pres">
      <dgm:prSet presAssocID="{1B975DD6-DB1C-4C44-A65F-FBEC4C027948}" presName="parentLeftMargin" presStyleLbl="node1" presStyleIdx="0" presStyleCnt="3"/>
      <dgm:spPr/>
      <dgm:t>
        <a:bodyPr/>
        <a:lstStyle/>
        <a:p>
          <a:endParaRPr lang="zh-CN" altLang="en-US"/>
        </a:p>
      </dgm:t>
    </dgm:pt>
    <dgm:pt modelId="{D09288D5-0F46-4172-B492-276C437ED419}" type="pres">
      <dgm:prSet presAssocID="{1B975DD6-DB1C-4C44-A65F-FBEC4C027948}" presName="parentText" presStyleLbl="node1" presStyleIdx="0" presStyleCnt="3">
        <dgm:presLayoutVars>
          <dgm:chMax val="0"/>
          <dgm:bulletEnabled val="1"/>
        </dgm:presLayoutVars>
      </dgm:prSet>
      <dgm:spPr/>
      <dgm:t>
        <a:bodyPr/>
        <a:lstStyle/>
        <a:p>
          <a:endParaRPr lang="zh-CN" altLang="en-US"/>
        </a:p>
      </dgm:t>
    </dgm:pt>
    <dgm:pt modelId="{514E3EDC-02E4-4597-AE8B-F646935E5B1D}" type="pres">
      <dgm:prSet presAssocID="{1B975DD6-DB1C-4C44-A65F-FBEC4C027948}" presName="negativeSpace" presStyleCnt="0"/>
      <dgm:spPr/>
    </dgm:pt>
    <dgm:pt modelId="{78751EE7-5A69-4F3B-A09C-F0260E123AE3}" type="pres">
      <dgm:prSet presAssocID="{1B975DD6-DB1C-4C44-A65F-FBEC4C027948}" presName="childText" presStyleLbl="conFgAcc1" presStyleIdx="0" presStyleCnt="3">
        <dgm:presLayoutVars>
          <dgm:bulletEnabled val="1"/>
        </dgm:presLayoutVars>
      </dgm:prSet>
      <dgm:spPr/>
      <dgm:t>
        <a:bodyPr/>
        <a:lstStyle/>
        <a:p>
          <a:endParaRPr lang="zh-CN" altLang="en-US"/>
        </a:p>
      </dgm:t>
    </dgm:pt>
    <dgm:pt modelId="{9DB07DFE-009B-47AD-8120-B7D6716C37A4}" type="pres">
      <dgm:prSet presAssocID="{2C1E2A75-E9DE-40E0-A5CD-904D36C178CD}" presName="spaceBetweenRectangles" presStyleCnt="0"/>
      <dgm:spPr/>
    </dgm:pt>
    <dgm:pt modelId="{602E61D5-96B7-4EF9-96D1-2A6C6403C504}" type="pres">
      <dgm:prSet presAssocID="{76BFF0F4-D1A5-4809-8235-2D44E237FFFB}" presName="parentLin" presStyleCnt="0"/>
      <dgm:spPr/>
    </dgm:pt>
    <dgm:pt modelId="{6A108315-40BB-4C84-A4B5-2E82F354E926}" type="pres">
      <dgm:prSet presAssocID="{76BFF0F4-D1A5-4809-8235-2D44E237FFFB}" presName="parentLeftMargin" presStyleLbl="node1" presStyleIdx="0" presStyleCnt="3"/>
      <dgm:spPr/>
      <dgm:t>
        <a:bodyPr/>
        <a:lstStyle/>
        <a:p>
          <a:endParaRPr lang="zh-CN" altLang="en-US"/>
        </a:p>
      </dgm:t>
    </dgm:pt>
    <dgm:pt modelId="{EB577229-5133-48CB-9357-61DBD4F9A7E9}" type="pres">
      <dgm:prSet presAssocID="{76BFF0F4-D1A5-4809-8235-2D44E237FFFB}" presName="parentText" presStyleLbl="node1" presStyleIdx="1" presStyleCnt="3">
        <dgm:presLayoutVars>
          <dgm:chMax val="0"/>
          <dgm:bulletEnabled val="1"/>
        </dgm:presLayoutVars>
      </dgm:prSet>
      <dgm:spPr/>
      <dgm:t>
        <a:bodyPr/>
        <a:lstStyle/>
        <a:p>
          <a:endParaRPr lang="zh-CN" altLang="en-US"/>
        </a:p>
      </dgm:t>
    </dgm:pt>
    <dgm:pt modelId="{EBC234B8-886D-4E66-A37C-988002B77094}" type="pres">
      <dgm:prSet presAssocID="{76BFF0F4-D1A5-4809-8235-2D44E237FFFB}" presName="negativeSpace" presStyleCnt="0"/>
      <dgm:spPr/>
    </dgm:pt>
    <dgm:pt modelId="{3FC74F6E-E1CD-4843-B29D-8FFF22573F56}" type="pres">
      <dgm:prSet presAssocID="{76BFF0F4-D1A5-4809-8235-2D44E237FFFB}" presName="childText" presStyleLbl="conFgAcc1" presStyleIdx="1" presStyleCnt="3">
        <dgm:presLayoutVars>
          <dgm:bulletEnabled val="1"/>
        </dgm:presLayoutVars>
      </dgm:prSet>
      <dgm:spPr/>
      <dgm:t>
        <a:bodyPr/>
        <a:lstStyle/>
        <a:p>
          <a:endParaRPr lang="zh-CN" altLang="en-US"/>
        </a:p>
      </dgm:t>
    </dgm:pt>
    <dgm:pt modelId="{6A55C4A7-4484-444C-8B64-82CDAAA425F9}" type="pres">
      <dgm:prSet presAssocID="{D6F3EC43-A980-40D2-A0C9-36B2852D8D28}" presName="spaceBetweenRectangles" presStyleCnt="0"/>
      <dgm:spPr/>
    </dgm:pt>
    <dgm:pt modelId="{8B960B49-9F94-4D06-87F1-60AFA2F9C4C2}" type="pres">
      <dgm:prSet presAssocID="{297D71D9-5F9D-4334-A02A-89073DADE4F0}" presName="parentLin" presStyleCnt="0"/>
      <dgm:spPr/>
    </dgm:pt>
    <dgm:pt modelId="{D21468BA-FF9C-4269-AB20-D108662DE22F}" type="pres">
      <dgm:prSet presAssocID="{297D71D9-5F9D-4334-A02A-89073DADE4F0}" presName="parentLeftMargin" presStyleLbl="node1" presStyleIdx="1" presStyleCnt="3"/>
      <dgm:spPr/>
      <dgm:t>
        <a:bodyPr/>
        <a:lstStyle/>
        <a:p>
          <a:endParaRPr lang="zh-CN" altLang="en-US"/>
        </a:p>
      </dgm:t>
    </dgm:pt>
    <dgm:pt modelId="{9CB312A6-2297-42ED-8CC7-41929B270149}" type="pres">
      <dgm:prSet presAssocID="{297D71D9-5F9D-4334-A02A-89073DADE4F0}" presName="parentText" presStyleLbl="node1" presStyleIdx="2" presStyleCnt="3">
        <dgm:presLayoutVars>
          <dgm:chMax val="0"/>
          <dgm:bulletEnabled val="1"/>
        </dgm:presLayoutVars>
      </dgm:prSet>
      <dgm:spPr/>
      <dgm:t>
        <a:bodyPr/>
        <a:lstStyle/>
        <a:p>
          <a:endParaRPr lang="zh-CN" altLang="en-US"/>
        </a:p>
      </dgm:t>
    </dgm:pt>
    <dgm:pt modelId="{F631166C-5FD7-4E62-821A-0C79A6B950BF}" type="pres">
      <dgm:prSet presAssocID="{297D71D9-5F9D-4334-A02A-89073DADE4F0}" presName="negativeSpace" presStyleCnt="0"/>
      <dgm:spPr/>
    </dgm:pt>
    <dgm:pt modelId="{10A39CF2-A7B4-4D28-B820-FF6EDE22B24E}" type="pres">
      <dgm:prSet presAssocID="{297D71D9-5F9D-4334-A02A-89073DADE4F0}" presName="childText" presStyleLbl="conFgAcc1" presStyleIdx="2" presStyleCnt="3">
        <dgm:presLayoutVars>
          <dgm:bulletEnabled val="1"/>
        </dgm:presLayoutVars>
      </dgm:prSet>
      <dgm:spPr/>
      <dgm:t>
        <a:bodyPr/>
        <a:lstStyle/>
        <a:p>
          <a:endParaRPr lang="zh-CN" altLang="en-US"/>
        </a:p>
      </dgm:t>
    </dgm:pt>
  </dgm:ptLst>
  <dgm:cxnLst>
    <dgm:cxn modelId="{2E9ABFDC-5379-42C0-9360-00F1F2DEC534}" type="presOf" srcId="{76BFF0F4-D1A5-4809-8235-2D44E237FFFB}" destId="{6A108315-40BB-4C84-A4B5-2E82F354E926}" srcOrd="0" destOrd="0" presId="urn:microsoft.com/office/officeart/2005/8/layout/list1"/>
    <dgm:cxn modelId="{25D7AF2D-F2D1-4D19-8FAB-41E50D12A221}" type="presOf" srcId="{CF903235-173B-4727-BC36-B80D96A79EB4}" destId="{3FC74F6E-E1CD-4843-B29D-8FFF22573F56}" srcOrd="0" destOrd="1" presId="urn:microsoft.com/office/officeart/2005/8/layout/list1"/>
    <dgm:cxn modelId="{D2D6BF86-838C-4AE8-85D6-4455B87134CA}" srcId="{1B975DD6-DB1C-4C44-A65F-FBEC4C027948}" destId="{AFD262E4-B7A1-4BC7-A5DD-B897DA7B0766}" srcOrd="0" destOrd="0" parTransId="{151C9B63-08F8-4306-A829-A7F0B208E078}" sibTransId="{52B52C31-34C2-4756-BB5B-8B40679D75D9}"/>
    <dgm:cxn modelId="{C09FE096-A19B-4B6C-83A9-652AE0C3D720}" type="presOf" srcId="{0141924D-FEEF-4045-9C8E-CC873BD1FB34}" destId="{B8422786-5B29-45F2-AB8A-3F5BAFF7FCC1}" srcOrd="0" destOrd="0" presId="urn:microsoft.com/office/officeart/2005/8/layout/list1"/>
    <dgm:cxn modelId="{DB5B24DD-B7EA-490F-8C7D-FE607D8299F8}" srcId="{76BFF0F4-D1A5-4809-8235-2D44E237FFFB}" destId="{CF903235-173B-4727-BC36-B80D96A79EB4}" srcOrd="1" destOrd="0" parTransId="{6B41BC54-A124-4E30-9E4A-C26817CBD3C4}" sibTransId="{7BC043A6-D874-466F-95E1-1ADB739DDE4D}"/>
    <dgm:cxn modelId="{B3EC1542-6329-4238-A6AE-712A011A937D}" srcId="{0141924D-FEEF-4045-9C8E-CC873BD1FB34}" destId="{297D71D9-5F9D-4334-A02A-89073DADE4F0}" srcOrd="2" destOrd="0" parTransId="{A1E69A40-F510-4F0B-A333-D112DC18AE3A}" sibTransId="{E2745D7F-3DDC-4455-8BF0-9FB0A4E2E001}"/>
    <dgm:cxn modelId="{777FC2C5-21D2-4A1B-906C-225718E80A66}" srcId="{297D71D9-5F9D-4334-A02A-89073DADE4F0}" destId="{2B7DCAD6-D8D1-41B6-83D7-F2CB23882FBE}" srcOrd="0" destOrd="0" parTransId="{50EB48E7-320C-474A-B917-1A1C07D28179}" sibTransId="{B75DB7F5-494F-44F4-B637-1C62DF81EBDD}"/>
    <dgm:cxn modelId="{023FD980-953B-4100-87F1-7AF84F7C0ECA}" type="presOf" srcId="{5A85B4CB-3897-4F96-8E10-60E937FB781C}" destId="{3FC74F6E-E1CD-4843-B29D-8FFF22573F56}" srcOrd="0" destOrd="2" presId="urn:microsoft.com/office/officeart/2005/8/layout/list1"/>
    <dgm:cxn modelId="{DDA5FACE-9213-4ECC-BC27-D99980DE6551}" type="presOf" srcId="{76BFF0F4-D1A5-4809-8235-2D44E237FFFB}" destId="{EB577229-5133-48CB-9357-61DBD4F9A7E9}" srcOrd="1" destOrd="0" presId="urn:microsoft.com/office/officeart/2005/8/layout/list1"/>
    <dgm:cxn modelId="{EC6AD9EF-5209-4F4E-82C2-2B5AE8F12AFB}" type="presOf" srcId="{297D71D9-5F9D-4334-A02A-89073DADE4F0}" destId="{D21468BA-FF9C-4269-AB20-D108662DE22F}" srcOrd="0" destOrd="0" presId="urn:microsoft.com/office/officeart/2005/8/layout/list1"/>
    <dgm:cxn modelId="{A3B8961D-C7BA-4621-BF7E-5495804CA414}" type="presOf" srcId="{297D71D9-5F9D-4334-A02A-89073DADE4F0}" destId="{9CB312A6-2297-42ED-8CC7-41929B270149}" srcOrd="1" destOrd="0" presId="urn:microsoft.com/office/officeart/2005/8/layout/list1"/>
    <dgm:cxn modelId="{7C6D33D5-97AF-475D-82CE-17956CF1196D}" srcId="{0141924D-FEEF-4045-9C8E-CC873BD1FB34}" destId="{76BFF0F4-D1A5-4809-8235-2D44E237FFFB}" srcOrd="1" destOrd="0" parTransId="{CAC174B1-67B7-46A0-8685-ABA07B504DD4}" sibTransId="{D6F3EC43-A980-40D2-A0C9-36B2852D8D28}"/>
    <dgm:cxn modelId="{AEF59EC7-5588-4D2E-92F7-EEFA4B013BCD}" type="presOf" srcId="{AFD262E4-B7A1-4BC7-A5DD-B897DA7B0766}" destId="{78751EE7-5A69-4F3B-A09C-F0260E123AE3}" srcOrd="0" destOrd="0" presId="urn:microsoft.com/office/officeart/2005/8/layout/list1"/>
    <dgm:cxn modelId="{164FA3AF-026A-474C-AF82-FE4E0D359B8E}" type="presOf" srcId="{6E5896A6-5B83-467F-A849-D92B2BCFAEEC}" destId="{3FC74F6E-E1CD-4843-B29D-8FFF22573F56}" srcOrd="0" destOrd="0" presId="urn:microsoft.com/office/officeart/2005/8/layout/list1"/>
    <dgm:cxn modelId="{A62D3A07-58FD-46E2-A2CE-A8B8CBEF4DCA}" type="presOf" srcId="{2B7DCAD6-D8D1-41B6-83D7-F2CB23882FBE}" destId="{10A39CF2-A7B4-4D28-B820-FF6EDE22B24E}" srcOrd="0" destOrd="0" presId="urn:microsoft.com/office/officeart/2005/8/layout/list1"/>
    <dgm:cxn modelId="{E3ED9551-9EC5-4B07-AB9B-D91AE3DE67AE}" srcId="{0141924D-FEEF-4045-9C8E-CC873BD1FB34}" destId="{1B975DD6-DB1C-4C44-A65F-FBEC4C027948}" srcOrd="0" destOrd="0" parTransId="{6D8B78D3-49F3-4F5A-83F8-D8AD573BFCBC}" sibTransId="{2C1E2A75-E9DE-40E0-A5CD-904D36C178CD}"/>
    <dgm:cxn modelId="{96AD4421-4A50-4F80-94EC-4D01CC7F416E}" type="presOf" srcId="{1B975DD6-DB1C-4C44-A65F-FBEC4C027948}" destId="{D09288D5-0F46-4172-B492-276C437ED419}" srcOrd="1" destOrd="0" presId="urn:microsoft.com/office/officeart/2005/8/layout/list1"/>
    <dgm:cxn modelId="{14401063-FAD2-47CE-967C-5CC253A25E12}" srcId="{76BFF0F4-D1A5-4809-8235-2D44E237FFFB}" destId="{5A85B4CB-3897-4F96-8E10-60E937FB781C}" srcOrd="2" destOrd="0" parTransId="{3C49F0E3-982F-47BB-A83D-260265533443}" sibTransId="{31D8453E-3E5B-48DA-A2BA-50AB039B528B}"/>
    <dgm:cxn modelId="{54903312-8391-4533-9BB7-072A89514D22}" srcId="{76BFF0F4-D1A5-4809-8235-2D44E237FFFB}" destId="{6E5896A6-5B83-467F-A849-D92B2BCFAEEC}" srcOrd="0" destOrd="0" parTransId="{80B93DD3-F9D5-495B-AB0D-2DA741D01653}" sibTransId="{61A5AF65-3A8C-46D4-BBAA-4E3B4BC2AA7F}"/>
    <dgm:cxn modelId="{F187EC32-ADF6-47D1-8895-927B0BDC144F}" type="presOf" srcId="{1B975DD6-DB1C-4C44-A65F-FBEC4C027948}" destId="{762261CC-81DE-44C5-AA14-95FB88400A2E}" srcOrd="0" destOrd="0" presId="urn:microsoft.com/office/officeart/2005/8/layout/list1"/>
    <dgm:cxn modelId="{B53E7BE9-7198-48FF-9D77-3159210F5DF1}" type="presParOf" srcId="{B8422786-5B29-45F2-AB8A-3F5BAFF7FCC1}" destId="{710024DC-3903-4163-A15F-66B78332FFAE}" srcOrd="0" destOrd="0" presId="urn:microsoft.com/office/officeart/2005/8/layout/list1"/>
    <dgm:cxn modelId="{0166B5FF-C1B1-4115-8145-DD0AD314060E}" type="presParOf" srcId="{710024DC-3903-4163-A15F-66B78332FFAE}" destId="{762261CC-81DE-44C5-AA14-95FB88400A2E}" srcOrd="0" destOrd="0" presId="urn:microsoft.com/office/officeart/2005/8/layout/list1"/>
    <dgm:cxn modelId="{86DE493D-A572-4337-BEB9-80B9BBA6D586}" type="presParOf" srcId="{710024DC-3903-4163-A15F-66B78332FFAE}" destId="{D09288D5-0F46-4172-B492-276C437ED419}" srcOrd="1" destOrd="0" presId="urn:microsoft.com/office/officeart/2005/8/layout/list1"/>
    <dgm:cxn modelId="{19544397-061E-49C8-8151-F440DA3C2AA8}" type="presParOf" srcId="{B8422786-5B29-45F2-AB8A-3F5BAFF7FCC1}" destId="{514E3EDC-02E4-4597-AE8B-F646935E5B1D}" srcOrd="1" destOrd="0" presId="urn:microsoft.com/office/officeart/2005/8/layout/list1"/>
    <dgm:cxn modelId="{9226C091-5FA3-463E-BF09-B3B5F5307BAF}" type="presParOf" srcId="{B8422786-5B29-45F2-AB8A-3F5BAFF7FCC1}" destId="{78751EE7-5A69-4F3B-A09C-F0260E123AE3}" srcOrd="2" destOrd="0" presId="urn:microsoft.com/office/officeart/2005/8/layout/list1"/>
    <dgm:cxn modelId="{509B67EC-033D-4B17-9E80-3F4E3ECA8160}" type="presParOf" srcId="{B8422786-5B29-45F2-AB8A-3F5BAFF7FCC1}" destId="{9DB07DFE-009B-47AD-8120-B7D6716C37A4}" srcOrd="3" destOrd="0" presId="urn:microsoft.com/office/officeart/2005/8/layout/list1"/>
    <dgm:cxn modelId="{DD82B45C-E629-4D3C-9A9E-C66B8A76EC47}" type="presParOf" srcId="{B8422786-5B29-45F2-AB8A-3F5BAFF7FCC1}" destId="{602E61D5-96B7-4EF9-96D1-2A6C6403C504}" srcOrd="4" destOrd="0" presId="urn:microsoft.com/office/officeart/2005/8/layout/list1"/>
    <dgm:cxn modelId="{4C5507EB-FEC7-481C-945E-EE6CF60265C8}" type="presParOf" srcId="{602E61D5-96B7-4EF9-96D1-2A6C6403C504}" destId="{6A108315-40BB-4C84-A4B5-2E82F354E926}" srcOrd="0" destOrd="0" presId="urn:microsoft.com/office/officeart/2005/8/layout/list1"/>
    <dgm:cxn modelId="{5773B084-93A2-479B-B0C6-2AD1BF8BF48A}" type="presParOf" srcId="{602E61D5-96B7-4EF9-96D1-2A6C6403C504}" destId="{EB577229-5133-48CB-9357-61DBD4F9A7E9}" srcOrd="1" destOrd="0" presId="urn:microsoft.com/office/officeart/2005/8/layout/list1"/>
    <dgm:cxn modelId="{94D61A5D-AB48-476A-B38C-B5F318664E78}" type="presParOf" srcId="{B8422786-5B29-45F2-AB8A-3F5BAFF7FCC1}" destId="{EBC234B8-886D-4E66-A37C-988002B77094}" srcOrd="5" destOrd="0" presId="urn:microsoft.com/office/officeart/2005/8/layout/list1"/>
    <dgm:cxn modelId="{37D959BA-CDBE-4055-9DE0-1B16AB0063E4}" type="presParOf" srcId="{B8422786-5B29-45F2-AB8A-3F5BAFF7FCC1}" destId="{3FC74F6E-E1CD-4843-B29D-8FFF22573F56}" srcOrd="6" destOrd="0" presId="urn:microsoft.com/office/officeart/2005/8/layout/list1"/>
    <dgm:cxn modelId="{279B69D9-0D36-4457-AC82-CAB8968AAF41}" type="presParOf" srcId="{B8422786-5B29-45F2-AB8A-3F5BAFF7FCC1}" destId="{6A55C4A7-4484-444C-8B64-82CDAAA425F9}" srcOrd="7" destOrd="0" presId="urn:microsoft.com/office/officeart/2005/8/layout/list1"/>
    <dgm:cxn modelId="{4C2952B2-631E-45D2-A5A7-D10BACCF7AE8}" type="presParOf" srcId="{B8422786-5B29-45F2-AB8A-3F5BAFF7FCC1}" destId="{8B960B49-9F94-4D06-87F1-60AFA2F9C4C2}" srcOrd="8" destOrd="0" presId="urn:microsoft.com/office/officeart/2005/8/layout/list1"/>
    <dgm:cxn modelId="{ACB00CE0-4712-4EAB-9E0E-5440053BA0C9}" type="presParOf" srcId="{8B960B49-9F94-4D06-87F1-60AFA2F9C4C2}" destId="{D21468BA-FF9C-4269-AB20-D108662DE22F}" srcOrd="0" destOrd="0" presId="urn:microsoft.com/office/officeart/2005/8/layout/list1"/>
    <dgm:cxn modelId="{1A57C282-22B3-4E8C-9E56-DE740DF908FA}" type="presParOf" srcId="{8B960B49-9F94-4D06-87F1-60AFA2F9C4C2}" destId="{9CB312A6-2297-42ED-8CC7-41929B270149}" srcOrd="1" destOrd="0" presId="urn:microsoft.com/office/officeart/2005/8/layout/list1"/>
    <dgm:cxn modelId="{5C6E75C9-226B-4CD7-A592-EB75EE561D20}" type="presParOf" srcId="{B8422786-5B29-45F2-AB8A-3F5BAFF7FCC1}" destId="{F631166C-5FD7-4E62-821A-0C79A6B950BF}" srcOrd="9" destOrd="0" presId="urn:microsoft.com/office/officeart/2005/8/layout/list1"/>
    <dgm:cxn modelId="{69443DEB-9C55-4693-A0F1-31174DD58375}" type="presParOf" srcId="{B8422786-5B29-45F2-AB8A-3F5BAFF7FCC1}" destId="{10A39CF2-A7B4-4D28-B820-FF6EDE22B24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141924D-FEEF-4045-9C8E-CC873BD1FB3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B975DD6-DB1C-4C44-A65F-FBEC4C027948}">
      <dgm:prSet phldrT="[文本]" custT="1"/>
      <dgm:spPr>
        <a:solidFill>
          <a:srgbClr val="59AAF2"/>
        </a:solidFill>
      </dgm:spPr>
      <dgm:t>
        <a:bodyPr/>
        <a:lstStyle/>
        <a:p>
          <a:r>
            <a:rPr lang="zh-CN" altLang="en-US" sz="2000" dirty="0"/>
            <a:t>威胁识别输出结果：</a:t>
          </a:r>
        </a:p>
      </dgm:t>
    </dgm:pt>
    <dgm:pt modelId="{6D8B78D3-49F3-4F5A-83F8-D8AD573BFCBC}" type="parTrans" cxnId="{E3ED9551-9EC5-4B07-AB9B-D91AE3DE67AE}">
      <dgm:prSet/>
      <dgm:spPr/>
      <dgm:t>
        <a:bodyPr/>
        <a:lstStyle/>
        <a:p>
          <a:endParaRPr lang="zh-CN" altLang="en-US" sz="2000"/>
        </a:p>
      </dgm:t>
    </dgm:pt>
    <dgm:pt modelId="{2C1E2A75-E9DE-40E0-A5CD-904D36C178CD}" type="sibTrans" cxnId="{E3ED9551-9EC5-4B07-AB9B-D91AE3DE67AE}">
      <dgm:prSet/>
      <dgm:spPr/>
      <dgm:t>
        <a:bodyPr/>
        <a:lstStyle/>
        <a:p>
          <a:endParaRPr lang="zh-CN" altLang="en-US" sz="2000"/>
        </a:p>
      </dgm:t>
    </dgm:pt>
    <dgm:pt modelId="{AFD262E4-B7A1-4BC7-A5DD-B897DA7B0766}">
      <dgm:prSet phldrT="[文本]" custT="1"/>
      <dgm:spPr/>
      <dgm:t>
        <a:bodyPr/>
        <a:lstStyle/>
        <a:p>
          <a:pPr>
            <a:lnSpc>
              <a:spcPct val="200000"/>
            </a:lnSpc>
          </a:pPr>
          <a:r>
            <a:rPr lang="zh-CN" altLang="en-US" sz="2000" dirty="0"/>
            <a:t>威胁列表</a:t>
          </a:r>
        </a:p>
      </dgm:t>
    </dgm:pt>
    <dgm:pt modelId="{151C9B63-08F8-4306-A829-A7F0B208E078}" type="parTrans" cxnId="{D2D6BF86-838C-4AE8-85D6-4455B87134CA}">
      <dgm:prSet/>
      <dgm:spPr/>
      <dgm:t>
        <a:bodyPr/>
        <a:lstStyle/>
        <a:p>
          <a:endParaRPr lang="zh-CN" altLang="en-US" sz="2000"/>
        </a:p>
      </dgm:t>
    </dgm:pt>
    <dgm:pt modelId="{52B52C31-34C2-4756-BB5B-8B40679D75D9}" type="sibTrans" cxnId="{D2D6BF86-838C-4AE8-85D6-4455B87134CA}">
      <dgm:prSet/>
      <dgm:spPr/>
      <dgm:t>
        <a:bodyPr/>
        <a:lstStyle/>
        <a:p>
          <a:endParaRPr lang="zh-CN" altLang="en-US" sz="2000"/>
        </a:p>
      </dgm:t>
    </dgm:pt>
    <dgm:pt modelId="{7DA79C69-448F-4361-930A-D545812943F4}">
      <dgm:prSet phldrT="[文本]" custT="1"/>
      <dgm:spPr/>
      <dgm:t>
        <a:bodyPr/>
        <a:lstStyle/>
        <a:p>
          <a:pPr>
            <a:lnSpc>
              <a:spcPct val="200000"/>
            </a:lnSpc>
          </a:pPr>
          <a:r>
            <a:rPr lang="zh-CN" altLang="en-US" sz="2000" dirty="0"/>
            <a:t>关键资产的威胁场景</a:t>
          </a:r>
        </a:p>
      </dgm:t>
    </dgm:pt>
    <dgm:pt modelId="{B2C10C12-C759-42BC-A313-8B6687CE1438}" type="parTrans" cxnId="{6BDE7829-867A-4283-902A-69722FF8B3BB}">
      <dgm:prSet/>
      <dgm:spPr/>
      <dgm:t>
        <a:bodyPr/>
        <a:lstStyle/>
        <a:p>
          <a:endParaRPr lang="zh-CN" altLang="en-US"/>
        </a:p>
      </dgm:t>
    </dgm:pt>
    <dgm:pt modelId="{768AE66D-A54C-488B-8997-10C71689D3EB}" type="sibTrans" cxnId="{6BDE7829-867A-4283-902A-69722FF8B3BB}">
      <dgm:prSet/>
      <dgm:spPr/>
      <dgm:t>
        <a:bodyPr/>
        <a:lstStyle/>
        <a:p>
          <a:endParaRPr lang="zh-CN" altLang="en-US"/>
        </a:p>
      </dgm:t>
    </dgm:pt>
    <dgm:pt modelId="{B8422786-5B29-45F2-AB8A-3F5BAFF7FCC1}" type="pres">
      <dgm:prSet presAssocID="{0141924D-FEEF-4045-9C8E-CC873BD1FB34}" presName="linear" presStyleCnt="0">
        <dgm:presLayoutVars>
          <dgm:dir/>
          <dgm:animLvl val="lvl"/>
          <dgm:resizeHandles val="exact"/>
        </dgm:presLayoutVars>
      </dgm:prSet>
      <dgm:spPr/>
      <dgm:t>
        <a:bodyPr/>
        <a:lstStyle/>
        <a:p>
          <a:endParaRPr lang="zh-CN" altLang="en-US"/>
        </a:p>
      </dgm:t>
    </dgm:pt>
    <dgm:pt modelId="{710024DC-3903-4163-A15F-66B78332FFAE}" type="pres">
      <dgm:prSet presAssocID="{1B975DD6-DB1C-4C44-A65F-FBEC4C027948}" presName="parentLin" presStyleCnt="0"/>
      <dgm:spPr/>
    </dgm:pt>
    <dgm:pt modelId="{762261CC-81DE-44C5-AA14-95FB88400A2E}" type="pres">
      <dgm:prSet presAssocID="{1B975DD6-DB1C-4C44-A65F-FBEC4C027948}" presName="parentLeftMargin" presStyleLbl="node1" presStyleIdx="0" presStyleCnt="1"/>
      <dgm:spPr/>
      <dgm:t>
        <a:bodyPr/>
        <a:lstStyle/>
        <a:p>
          <a:endParaRPr lang="zh-CN" altLang="en-US"/>
        </a:p>
      </dgm:t>
    </dgm:pt>
    <dgm:pt modelId="{D09288D5-0F46-4172-B492-276C437ED419}" type="pres">
      <dgm:prSet presAssocID="{1B975DD6-DB1C-4C44-A65F-FBEC4C027948}" presName="parentText" presStyleLbl="node1" presStyleIdx="0" presStyleCnt="1">
        <dgm:presLayoutVars>
          <dgm:chMax val="0"/>
          <dgm:bulletEnabled val="1"/>
        </dgm:presLayoutVars>
      </dgm:prSet>
      <dgm:spPr/>
      <dgm:t>
        <a:bodyPr/>
        <a:lstStyle/>
        <a:p>
          <a:endParaRPr lang="zh-CN" altLang="en-US"/>
        </a:p>
      </dgm:t>
    </dgm:pt>
    <dgm:pt modelId="{514E3EDC-02E4-4597-AE8B-F646935E5B1D}" type="pres">
      <dgm:prSet presAssocID="{1B975DD6-DB1C-4C44-A65F-FBEC4C027948}" presName="negativeSpace" presStyleCnt="0"/>
      <dgm:spPr/>
    </dgm:pt>
    <dgm:pt modelId="{78751EE7-5A69-4F3B-A09C-F0260E123AE3}" type="pres">
      <dgm:prSet presAssocID="{1B975DD6-DB1C-4C44-A65F-FBEC4C027948}" presName="childText" presStyleLbl="conFgAcc1" presStyleIdx="0" presStyleCnt="1">
        <dgm:presLayoutVars>
          <dgm:bulletEnabled val="1"/>
        </dgm:presLayoutVars>
      </dgm:prSet>
      <dgm:spPr/>
      <dgm:t>
        <a:bodyPr/>
        <a:lstStyle/>
        <a:p>
          <a:endParaRPr lang="zh-CN" altLang="en-US"/>
        </a:p>
      </dgm:t>
    </dgm:pt>
  </dgm:ptLst>
  <dgm:cxnLst>
    <dgm:cxn modelId="{96AD4421-4A50-4F80-94EC-4D01CC7F416E}" type="presOf" srcId="{1B975DD6-DB1C-4C44-A65F-FBEC4C027948}" destId="{D09288D5-0F46-4172-B492-276C437ED419}" srcOrd="1" destOrd="0" presId="urn:microsoft.com/office/officeart/2005/8/layout/list1"/>
    <dgm:cxn modelId="{D2D6BF86-838C-4AE8-85D6-4455B87134CA}" srcId="{1B975DD6-DB1C-4C44-A65F-FBEC4C027948}" destId="{AFD262E4-B7A1-4BC7-A5DD-B897DA7B0766}" srcOrd="0" destOrd="0" parTransId="{151C9B63-08F8-4306-A829-A7F0B208E078}" sibTransId="{52B52C31-34C2-4756-BB5B-8B40679D75D9}"/>
    <dgm:cxn modelId="{C09FE096-A19B-4B6C-83A9-652AE0C3D720}" type="presOf" srcId="{0141924D-FEEF-4045-9C8E-CC873BD1FB34}" destId="{B8422786-5B29-45F2-AB8A-3F5BAFF7FCC1}" srcOrd="0" destOrd="0" presId="urn:microsoft.com/office/officeart/2005/8/layout/list1"/>
    <dgm:cxn modelId="{8092AFF3-4D2A-42EC-ACCB-70AA905AEEB0}" type="presOf" srcId="{7DA79C69-448F-4361-930A-D545812943F4}" destId="{78751EE7-5A69-4F3B-A09C-F0260E123AE3}" srcOrd="0" destOrd="1" presId="urn:microsoft.com/office/officeart/2005/8/layout/list1"/>
    <dgm:cxn modelId="{F187EC32-ADF6-47D1-8895-927B0BDC144F}" type="presOf" srcId="{1B975DD6-DB1C-4C44-A65F-FBEC4C027948}" destId="{762261CC-81DE-44C5-AA14-95FB88400A2E}" srcOrd="0" destOrd="0" presId="urn:microsoft.com/office/officeart/2005/8/layout/list1"/>
    <dgm:cxn modelId="{AEF59EC7-5588-4D2E-92F7-EEFA4B013BCD}" type="presOf" srcId="{AFD262E4-B7A1-4BC7-A5DD-B897DA7B0766}" destId="{78751EE7-5A69-4F3B-A09C-F0260E123AE3}" srcOrd="0" destOrd="0" presId="urn:microsoft.com/office/officeart/2005/8/layout/list1"/>
    <dgm:cxn modelId="{6BDE7829-867A-4283-902A-69722FF8B3BB}" srcId="{1B975DD6-DB1C-4C44-A65F-FBEC4C027948}" destId="{7DA79C69-448F-4361-930A-D545812943F4}" srcOrd="1" destOrd="0" parTransId="{B2C10C12-C759-42BC-A313-8B6687CE1438}" sibTransId="{768AE66D-A54C-488B-8997-10C71689D3EB}"/>
    <dgm:cxn modelId="{E3ED9551-9EC5-4B07-AB9B-D91AE3DE67AE}" srcId="{0141924D-FEEF-4045-9C8E-CC873BD1FB34}" destId="{1B975DD6-DB1C-4C44-A65F-FBEC4C027948}" srcOrd="0" destOrd="0" parTransId="{6D8B78D3-49F3-4F5A-83F8-D8AD573BFCBC}" sibTransId="{2C1E2A75-E9DE-40E0-A5CD-904D36C178CD}"/>
    <dgm:cxn modelId="{B53E7BE9-7198-48FF-9D77-3159210F5DF1}" type="presParOf" srcId="{B8422786-5B29-45F2-AB8A-3F5BAFF7FCC1}" destId="{710024DC-3903-4163-A15F-66B78332FFAE}" srcOrd="0" destOrd="0" presId="urn:microsoft.com/office/officeart/2005/8/layout/list1"/>
    <dgm:cxn modelId="{0166B5FF-C1B1-4115-8145-DD0AD314060E}" type="presParOf" srcId="{710024DC-3903-4163-A15F-66B78332FFAE}" destId="{762261CC-81DE-44C5-AA14-95FB88400A2E}" srcOrd="0" destOrd="0" presId="urn:microsoft.com/office/officeart/2005/8/layout/list1"/>
    <dgm:cxn modelId="{86DE493D-A572-4337-BEB9-80B9BBA6D586}" type="presParOf" srcId="{710024DC-3903-4163-A15F-66B78332FFAE}" destId="{D09288D5-0F46-4172-B492-276C437ED419}" srcOrd="1" destOrd="0" presId="urn:microsoft.com/office/officeart/2005/8/layout/list1"/>
    <dgm:cxn modelId="{19544397-061E-49C8-8151-F440DA3C2AA8}" type="presParOf" srcId="{B8422786-5B29-45F2-AB8A-3F5BAFF7FCC1}" destId="{514E3EDC-02E4-4597-AE8B-F646935E5B1D}" srcOrd="1" destOrd="0" presId="urn:microsoft.com/office/officeart/2005/8/layout/list1"/>
    <dgm:cxn modelId="{9226C091-5FA3-463E-BF09-B3B5F5307BAF}" type="presParOf" srcId="{B8422786-5B29-45F2-AB8A-3F5BAFF7FCC1}" destId="{78751EE7-5A69-4F3B-A09C-F0260E123AE3}"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141924D-FEEF-4045-9C8E-CC873BD1FB3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B975DD6-DB1C-4C44-A65F-FBEC4C027948}">
      <dgm:prSet phldrT="[文本]" custT="1"/>
      <dgm:spPr>
        <a:solidFill>
          <a:srgbClr val="59AAF2"/>
        </a:solidFill>
      </dgm:spPr>
      <dgm:t>
        <a:bodyPr/>
        <a:lstStyle/>
        <a:p>
          <a:r>
            <a:rPr lang="zh-CN" altLang="zh-CN" sz="2000" dirty="0"/>
            <a:t>脆弱性识别：</a:t>
          </a:r>
          <a:endParaRPr lang="zh-CN" altLang="en-US" sz="2000" dirty="0"/>
        </a:p>
      </dgm:t>
    </dgm:pt>
    <dgm:pt modelId="{6D8B78D3-49F3-4F5A-83F8-D8AD573BFCBC}" type="parTrans" cxnId="{E3ED9551-9EC5-4B07-AB9B-D91AE3DE67AE}">
      <dgm:prSet/>
      <dgm:spPr/>
      <dgm:t>
        <a:bodyPr/>
        <a:lstStyle/>
        <a:p>
          <a:endParaRPr lang="zh-CN" altLang="en-US" sz="2000"/>
        </a:p>
      </dgm:t>
    </dgm:pt>
    <dgm:pt modelId="{2C1E2A75-E9DE-40E0-A5CD-904D36C178CD}" type="sibTrans" cxnId="{E3ED9551-9EC5-4B07-AB9B-D91AE3DE67AE}">
      <dgm:prSet/>
      <dgm:spPr/>
      <dgm:t>
        <a:bodyPr/>
        <a:lstStyle/>
        <a:p>
          <a:endParaRPr lang="zh-CN" altLang="en-US" sz="2000"/>
        </a:p>
      </dgm:t>
    </dgm:pt>
    <dgm:pt modelId="{BB17F8E1-328F-46E4-AFD5-377A5BA9CC57}">
      <dgm:prSet custT="1"/>
      <dgm:spPr>
        <a:solidFill>
          <a:srgbClr val="59AAF2"/>
        </a:solidFill>
      </dgm:spPr>
      <dgm:t>
        <a:bodyPr/>
        <a:lstStyle/>
        <a:p>
          <a:r>
            <a:rPr lang="zh-CN" altLang="zh-CN" sz="2000" dirty="0"/>
            <a:t>识别结果整理与展示：</a:t>
          </a:r>
        </a:p>
      </dgm:t>
    </dgm:pt>
    <dgm:pt modelId="{27DE5299-AC91-4913-893B-A5884A625FC2}" type="parTrans" cxnId="{EF53C13C-C20E-4417-8154-504F7CBC9120}">
      <dgm:prSet/>
      <dgm:spPr/>
      <dgm:t>
        <a:bodyPr/>
        <a:lstStyle/>
        <a:p>
          <a:endParaRPr lang="zh-CN" altLang="en-US" sz="2000"/>
        </a:p>
      </dgm:t>
    </dgm:pt>
    <dgm:pt modelId="{E31CA6AC-24E3-4119-A5F4-6FFA7990E2E5}" type="sibTrans" cxnId="{EF53C13C-C20E-4417-8154-504F7CBC9120}">
      <dgm:prSet/>
      <dgm:spPr/>
      <dgm:t>
        <a:bodyPr/>
        <a:lstStyle/>
        <a:p>
          <a:endParaRPr lang="zh-CN" altLang="en-US" sz="2000"/>
        </a:p>
      </dgm:t>
    </dgm:pt>
    <dgm:pt modelId="{2C452124-34F5-4323-AB49-1EA358BC1EB3}">
      <dgm:prSet custT="1"/>
      <dgm:spPr>
        <a:solidFill>
          <a:srgbClr val="59AAF2"/>
        </a:solidFill>
      </dgm:spPr>
      <dgm:t>
        <a:bodyPr/>
        <a:lstStyle/>
        <a:p>
          <a:r>
            <a:rPr lang="zh-CN" altLang="zh-CN" sz="2000" dirty="0"/>
            <a:t>脆弱性赋值：</a:t>
          </a:r>
        </a:p>
      </dgm:t>
    </dgm:pt>
    <dgm:pt modelId="{460A36CD-D904-4560-9C3E-E3B59E05254B}" type="parTrans" cxnId="{F1F2E760-21EB-4DC3-8837-C8F2D92E2117}">
      <dgm:prSet/>
      <dgm:spPr/>
      <dgm:t>
        <a:bodyPr/>
        <a:lstStyle/>
        <a:p>
          <a:endParaRPr lang="zh-CN" altLang="en-US" sz="2000"/>
        </a:p>
      </dgm:t>
    </dgm:pt>
    <dgm:pt modelId="{F4B2E210-B61D-4798-9682-53BCD36E5D47}" type="sibTrans" cxnId="{F1F2E760-21EB-4DC3-8837-C8F2D92E2117}">
      <dgm:prSet/>
      <dgm:spPr/>
      <dgm:t>
        <a:bodyPr/>
        <a:lstStyle/>
        <a:p>
          <a:endParaRPr lang="zh-CN" altLang="en-US" sz="2000"/>
        </a:p>
      </dgm:t>
    </dgm:pt>
    <dgm:pt modelId="{402CE6F2-4B75-4CDF-8E66-A74414CD9E91}">
      <dgm:prSet phldrT="[文本]" custT="1"/>
      <dgm:spPr>
        <a:solidFill>
          <a:schemeClr val="bg1"/>
        </a:solidFill>
      </dgm:spPr>
      <dgm:t>
        <a:bodyPr/>
        <a:lstStyle/>
        <a:p>
          <a:r>
            <a:rPr lang="zh-CN" altLang="zh-CN" sz="2000" dirty="0"/>
            <a:t>通过扫描工具或手工等不同方式，识别当前系统中存在的脆弱性；</a:t>
          </a:r>
          <a:endParaRPr lang="zh-CN" altLang="en-US" sz="2000" dirty="0"/>
        </a:p>
      </dgm:t>
    </dgm:pt>
    <dgm:pt modelId="{1685834A-7201-44B4-A90D-011B8E540B1B}" type="parTrans" cxnId="{B477D000-2B04-44EB-A897-449931C399D1}">
      <dgm:prSet/>
      <dgm:spPr/>
      <dgm:t>
        <a:bodyPr/>
        <a:lstStyle/>
        <a:p>
          <a:endParaRPr lang="zh-CN" altLang="en-US" sz="2000"/>
        </a:p>
      </dgm:t>
    </dgm:pt>
    <dgm:pt modelId="{2DE655B6-7FB5-4EBA-ABA5-42D632254589}" type="sibTrans" cxnId="{B477D000-2B04-44EB-A897-449931C399D1}">
      <dgm:prSet/>
      <dgm:spPr/>
      <dgm:t>
        <a:bodyPr/>
        <a:lstStyle/>
        <a:p>
          <a:endParaRPr lang="zh-CN" altLang="en-US" sz="2000"/>
        </a:p>
      </dgm:t>
    </dgm:pt>
    <dgm:pt modelId="{01EA28D2-4D8D-4ABE-B43A-4A39D29CEE0A}">
      <dgm:prSet custT="1"/>
      <dgm:spPr/>
      <dgm:t>
        <a:bodyPr/>
        <a:lstStyle/>
        <a:p>
          <a:r>
            <a:rPr lang="zh-CN" altLang="zh-CN" sz="2000"/>
            <a:t>在实际评估项目中，被评估组织往往会要求评估单位提交脆弱性识别活动的阶段成果，所以在脆弱性识别阶段，还应将脆弱性识别结果以合理的方式展现给被评估组织；</a:t>
          </a:r>
          <a:endParaRPr lang="zh-CN" altLang="zh-CN" sz="2000" dirty="0"/>
        </a:p>
      </dgm:t>
    </dgm:pt>
    <dgm:pt modelId="{6E895C07-5C50-4A44-B976-8F6BF3E17CA0}" type="parTrans" cxnId="{D981D12C-8405-4DE5-8814-86D559D4147B}">
      <dgm:prSet/>
      <dgm:spPr/>
      <dgm:t>
        <a:bodyPr/>
        <a:lstStyle/>
        <a:p>
          <a:endParaRPr lang="zh-CN" altLang="en-US" sz="2000"/>
        </a:p>
      </dgm:t>
    </dgm:pt>
    <dgm:pt modelId="{309F3558-53BA-4949-9A57-8976BE23FCE8}" type="sibTrans" cxnId="{D981D12C-8405-4DE5-8814-86D559D4147B}">
      <dgm:prSet/>
      <dgm:spPr/>
      <dgm:t>
        <a:bodyPr/>
        <a:lstStyle/>
        <a:p>
          <a:endParaRPr lang="zh-CN" altLang="en-US" sz="2000"/>
        </a:p>
      </dgm:t>
    </dgm:pt>
    <dgm:pt modelId="{2DC7DD4E-C659-4E08-B29F-9AD6882499B0}">
      <dgm:prSet custT="1"/>
      <dgm:spPr/>
      <dgm:t>
        <a:bodyPr/>
        <a:lstStyle/>
        <a:p>
          <a:r>
            <a:rPr lang="zh-CN" altLang="zh-CN" sz="2000"/>
            <a:t>某些</a:t>
          </a:r>
          <a:r>
            <a:rPr lang="zh-CN" altLang="zh-CN" sz="2000" dirty="0"/>
            <a:t>具体的风险分析和计算方法，需要对脆弱性赋值后方能完成后续的风险计算活动。如果评估活动选用了上述类型的风险分析和计算方法，应根据一定的赋值准则，对被识别的脆弱性进行赋值。</a:t>
          </a:r>
        </a:p>
      </dgm:t>
    </dgm:pt>
    <dgm:pt modelId="{F3E851EC-5980-4993-8B7C-483D1B4F1CC3}" type="parTrans" cxnId="{4AFAF4B6-C1DA-4522-8E73-F1EC538E1C7D}">
      <dgm:prSet/>
      <dgm:spPr/>
      <dgm:t>
        <a:bodyPr/>
        <a:lstStyle/>
        <a:p>
          <a:endParaRPr lang="zh-CN" altLang="en-US" sz="2000"/>
        </a:p>
      </dgm:t>
    </dgm:pt>
    <dgm:pt modelId="{4AF27328-6DFD-4715-8E75-FD1AD1B9537C}" type="sibTrans" cxnId="{4AFAF4B6-C1DA-4522-8E73-F1EC538E1C7D}">
      <dgm:prSet/>
      <dgm:spPr/>
      <dgm:t>
        <a:bodyPr/>
        <a:lstStyle/>
        <a:p>
          <a:endParaRPr lang="zh-CN" altLang="en-US" sz="2000"/>
        </a:p>
      </dgm:t>
    </dgm:pt>
    <dgm:pt modelId="{B8422786-5B29-45F2-AB8A-3F5BAFF7FCC1}" type="pres">
      <dgm:prSet presAssocID="{0141924D-FEEF-4045-9C8E-CC873BD1FB34}" presName="linear" presStyleCnt="0">
        <dgm:presLayoutVars>
          <dgm:dir/>
          <dgm:animLvl val="lvl"/>
          <dgm:resizeHandles val="exact"/>
        </dgm:presLayoutVars>
      </dgm:prSet>
      <dgm:spPr/>
      <dgm:t>
        <a:bodyPr/>
        <a:lstStyle/>
        <a:p>
          <a:endParaRPr lang="zh-CN" altLang="en-US"/>
        </a:p>
      </dgm:t>
    </dgm:pt>
    <dgm:pt modelId="{710024DC-3903-4163-A15F-66B78332FFAE}" type="pres">
      <dgm:prSet presAssocID="{1B975DD6-DB1C-4C44-A65F-FBEC4C027948}" presName="parentLin" presStyleCnt="0"/>
      <dgm:spPr/>
    </dgm:pt>
    <dgm:pt modelId="{762261CC-81DE-44C5-AA14-95FB88400A2E}" type="pres">
      <dgm:prSet presAssocID="{1B975DD6-DB1C-4C44-A65F-FBEC4C027948}" presName="parentLeftMargin" presStyleLbl="node1" presStyleIdx="0" presStyleCnt="3"/>
      <dgm:spPr/>
      <dgm:t>
        <a:bodyPr/>
        <a:lstStyle/>
        <a:p>
          <a:endParaRPr lang="zh-CN" altLang="en-US"/>
        </a:p>
      </dgm:t>
    </dgm:pt>
    <dgm:pt modelId="{D09288D5-0F46-4172-B492-276C437ED419}" type="pres">
      <dgm:prSet presAssocID="{1B975DD6-DB1C-4C44-A65F-FBEC4C027948}" presName="parentText" presStyleLbl="node1" presStyleIdx="0" presStyleCnt="3">
        <dgm:presLayoutVars>
          <dgm:chMax val="0"/>
          <dgm:bulletEnabled val="1"/>
        </dgm:presLayoutVars>
      </dgm:prSet>
      <dgm:spPr/>
      <dgm:t>
        <a:bodyPr/>
        <a:lstStyle/>
        <a:p>
          <a:endParaRPr lang="zh-CN" altLang="en-US"/>
        </a:p>
      </dgm:t>
    </dgm:pt>
    <dgm:pt modelId="{514E3EDC-02E4-4597-AE8B-F646935E5B1D}" type="pres">
      <dgm:prSet presAssocID="{1B975DD6-DB1C-4C44-A65F-FBEC4C027948}" presName="negativeSpace" presStyleCnt="0"/>
      <dgm:spPr/>
    </dgm:pt>
    <dgm:pt modelId="{78751EE7-5A69-4F3B-A09C-F0260E123AE3}" type="pres">
      <dgm:prSet presAssocID="{1B975DD6-DB1C-4C44-A65F-FBEC4C027948}" presName="childText" presStyleLbl="conFgAcc1" presStyleIdx="0" presStyleCnt="3">
        <dgm:presLayoutVars>
          <dgm:bulletEnabled val="1"/>
        </dgm:presLayoutVars>
      </dgm:prSet>
      <dgm:spPr/>
      <dgm:t>
        <a:bodyPr/>
        <a:lstStyle/>
        <a:p>
          <a:endParaRPr lang="zh-CN" altLang="en-US"/>
        </a:p>
      </dgm:t>
    </dgm:pt>
    <dgm:pt modelId="{3FECBA8D-9771-4DB5-A3C4-E64E8E63F0C3}" type="pres">
      <dgm:prSet presAssocID="{2C1E2A75-E9DE-40E0-A5CD-904D36C178CD}" presName="spaceBetweenRectangles" presStyleCnt="0"/>
      <dgm:spPr/>
    </dgm:pt>
    <dgm:pt modelId="{5FD80228-5A26-4B26-BEDD-65D3A0CC8660}" type="pres">
      <dgm:prSet presAssocID="{BB17F8E1-328F-46E4-AFD5-377A5BA9CC57}" presName="parentLin" presStyleCnt="0"/>
      <dgm:spPr/>
    </dgm:pt>
    <dgm:pt modelId="{0953B8E2-A4C8-4EE1-A7E0-D18A847EAB99}" type="pres">
      <dgm:prSet presAssocID="{BB17F8E1-328F-46E4-AFD5-377A5BA9CC57}" presName="parentLeftMargin" presStyleLbl="node1" presStyleIdx="0" presStyleCnt="3"/>
      <dgm:spPr/>
      <dgm:t>
        <a:bodyPr/>
        <a:lstStyle/>
        <a:p>
          <a:endParaRPr lang="zh-CN" altLang="en-US"/>
        </a:p>
      </dgm:t>
    </dgm:pt>
    <dgm:pt modelId="{5D1D414F-33F3-477C-9A39-53311188DDF4}" type="pres">
      <dgm:prSet presAssocID="{BB17F8E1-328F-46E4-AFD5-377A5BA9CC57}" presName="parentText" presStyleLbl="node1" presStyleIdx="1" presStyleCnt="3">
        <dgm:presLayoutVars>
          <dgm:chMax val="0"/>
          <dgm:bulletEnabled val="1"/>
        </dgm:presLayoutVars>
      </dgm:prSet>
      <dgm:spPr/>
      <dgm:t>
        <a:bodyPr/>
        <a:lstStyle/>
        <a:p>
          <a:endParaRPr lang="zh-CN" altLang="en-US"/>
        </a:p>
      </dgm:t>
    </dgm:pt>
    <dgm:pt modelId="{6DF4DF73-30B0-4BBC-8405-24F110E961E1}" type="pres">
      <dgm:prSet presAssocID="{BB17F8E1-328F-46E4-AFD5-377A5BA9CC57}" presName="negativeSpace" presStyleCnt="0"/>
      <dgm:spPr/>
    </dgm:pt>
    <dgm:pt modelId="{9BF85B3B-499B-4084-A2BF-6D1C84A3FDD1}" type="pres">
      <dgm:prSet presAssocID="{BB17F8E1-328F-46E4-AFD5-377A5BA9CC57}" presName="childText" presStyleLbl="conFgAcc1" presStyleIdx="1" presStyleCnt="3">
        <dgm:presLayoutVars>
          <dgm:bulletEnabled val="1"/>
        </dgm:presLayoutVars>
      </dgm:prSet>
      <dgm:spPr/>
      <dgm:t>
        <a:bodyPr/>
        <a:lstStyle/>
        <a:p>
          <a:endParaRPr lang="zh-CN" altLang="en-US"/>
        </a:p>
      </dgm:t>
    </dgm:pt>
    <dgm:pt modelId="{6C118771-7F63-429A-9912-45C8B72A86F9}" type="pres">
      <dgm:prSet presAssocID="{E31CA6AC-24E3-4119-A5F4-6FFA7990E2E5}" presName="spaceBetweenRectangles" presStyleCnt="0"/>
      <dgm:spPr/>
    </dgm:pt>
    <dgm:pt modelId="{176BBBB0-EDF4-4013-9794-13D5E5BB483D}" type="pres">
      <dgm:prSet presAssocID="{2C452124-34F5-4323-AB49-1EA358BC1EB3}" presName="parentLin" presStyleCnt="0"/>
      <dgm:spPr/>
    </dgm:pt>
    <dgm:pt modelId="{1C3AD6AD-83B7-45E7-B8A9-40DE8FFDA513}" type="pres">
      <dgm:prSet presAssocID="{2C452124-34F5-4323-AB49-1EA358BC1EB3}" presName="parentLeftMargin" presStyleLbl="node1" presStyleIdx="1" presStyleCnt="3"/>
      <dgm:spPr/>
      <dgm:t>
        <a:bodyPr/>
        <a:lstStyle/>
        <a:p>
          <a:endParaRPr lang="zh-CN" altLang="en-US"/>
        </a:p>
      </dgm:t>
    </dgm:pt>
    <dgm:pt modelId="{BDE2E1E8-5E49-4E93-999D-4F1993A62E90}" type="pres">
      <dgm:prSet presAssocID="{2C452124-34F5-4323-AB49-1EA358BC1EB3}" presName="parentText" presStyleLbl="node1" presStyleIdx="2" presStyleCnt="3">
        <dgm:presLayoutVars>
          <dgm:chMax val="0"/>
          <dgm:bulletEnabled val="1"/>
        </dgm:presLayoutVars>
      </dgm:prSet>
      <dgm:spPr/>
      <dgm:t>
        <a:bodyPr/>
        <a:lstStyle/>
        <a:p>
          <a:endParaRPr lang="zh-CN" altLang="en-US"/>
        </a:p>
      </dgm:t>
    </dgm:pt>
    <dgm:pt modelId="{69E4ED6E-1273-4A60-94D2-CC0BE32B56DA}" type="pres">
      <dgm:prSet presAssocID="{2C452124-34F5-4323-AB49-1EA358BC1EB3}" presName="negativeSpace" presStyleCnt="0"/>
      <dgm:spPr/>
    </dgm:pt>
    <dgm:pt modelId="{29168C79-D9AC-4D1D-965C-F20E6C658A2A}" type="pres">
      <dgm:prSet presAssocID="{2C452124-34F5-4323-AB49-1EA358BC1EB3}" presName="childText" presStyleLbl="conFgAcc1" presStyleIdx="2" presStyleCnt="3">
        <dgm:presLayoutVars>
          <dgm:bulletEnabled val="1"/>
        </dgm:presLayoutVars>
      </dgm:prSet>
      <dgm:spPr/>
      <dgm:t>
        <a:bodyPr/>
        <a:lstStyle/>
        <a:p>
          <a:endParaRPr lang="zh-CN" altLang="en-US"/>
        </a:p>
      </dgm:t>
    </dgm:pt>
  </dgm:ptLst>
  <dgm:cxnLst>
    <dgm:cxn modelId="{CC9A8969-93F6-4291-963D-DB5184F278CA}" type="presOf" srcId="{BB17F8E1-328F-46E4-AFD5-377A5BA9CC57}" destId="{5D1D414F-33F3-477C-9A39-53311188DDF4}" srcOrd="1" destOrd="0" presId="urn:microsoft.com/office/officeart/2005/8/layout/list1"/>
    <dgm:cxn modelId="{E3ED9551-9EC5-4B07-AB9B-D91AE3DE67AE}" srcId="{0141924D-FEEF-4045-9C8E-CC873BD1FB34}" destId="{1B975DD6-DB1C-4C44-A65F-FBEC4C027948}" srcOrd="0" destOrd="0" parTransId="{6D8B78D3-49F3-4F5A-83F8-D8AD573BFCBC}" sibTransId="{2C1E2A75-E9DE-40E0-A5CD-904D36C178CD}"/>
    <dgm:cxn modelId="{4AFAF4B6-C1DA-4522-8E73-F1EC538E1C7D}" srcId="{2C452124-34F5-4323-AB49-1EA358BC1EB3}" destId="{2DC7DD4E-C659-4E08-B29F-9AD6882499B0}" srcOrd="0" destOrd="0" parTransId="{F3E851EC-5980-4993-8B7C-483D1B4F1CC3}" sibTransId="{4AF27328-6DFD-4715-8E75-FD1AD1B9537C}"/>
    <dgm:cxn modelId="{96AD4421-4A50-4F80-94EC-4D01CC7F416E}" type="presOf" srcId="{1B975DD6-DB1C-4C44-A65F-FBEC4C027948}" destId="{D09288D5-0F46-4172-B492-276C437ED419}" srcOrd="1" destOrd="0" presId="urn:microsoft.com/office/officeart/2005/8/layout/list1"/>
    <dgm:cxn modelId="{1981791C-85E4-4C2B-9B94-5383A2F0F6A1}" type="presOf" srcId="{402CE6F2-4B75-4CDF-8E66-A74414CD9E91}" destId="{78751EE7-5A69-4F3B-A09C-F0260E123AE3}" srcOrd="0" destOrd="0" presId="urn:microsoft.com/office/officeart/2005/8/layout/list1"/>
    <dgm:cxn modelId="{F187EC32-ADF6-47D1-8895-927B0BDC144F}" type="presOf" srcId="{1B975DD6-DB1C-4C44-A65F-FBEC4C027948}" destId="{762261CC-81DE-44C5-AA14-95FB88400A2E}" srcOrd="0" destOrd="0" presId="urn:microsoft.com/office/officeart/2005/8/layout/list1"/>
    <dgm:cxn modelId="{DCBE529B-2210-45E9-9271-B8E978EA4201}" type="presOf" srcId="{2C452124-34F5-4323-AB49-1EA358BC1EB3}" destId="{1C3AD6AD-83B7-45E7-B8A9-40DE8FFDA513}" srcOrd="0" destOrd="0" presId="urn:microsoft.com/office/officeart/2005/8/layout/list1"/>
    <dgm:cxn modelId="{E4342051-FA67-4D4B-AB96-EF125EFD78B4}" type="presOf" srcId="{2DC7DD4E-C659-4E08-B29F-9AD6882499B0}" destId="{29168C79-D9AC-4D1D-965C-F20E6C658A2A}" srcOrd="0" destOrd="0" presId="urn:microsoft.com/office/officeart/2005/8/layout/list1"/>
    <dgm:cxn modelId="{F1F2E760-21EB-4DC3-8837-C8F2D92E2117}" srcId="{0141924D-FEEF-4045-9C8E-CC873BD1FB34}" destId="{2C452124-34F5-4323-AB49-1EA358BC1EB3}" srcOrd="2" destOrd="0" parTransId="{460A36CD-D904-4560-9C3E-E3B59E05254B}" sibTransId="{F4B2E210-B61D-4798-9682-53BCD36E5D47}"/>
    <dgm:cxn modelId="{8E2C45AC-BC68-4054-9245-8749BE13B540}" type="presOf" srcId="{BB17F8E1-328F-46E4-AFD5-377A5BA9CC57}" destId="{0953B8E2-A4C8-4EE1-A7E0-D18A847EAB99}" srcOrd="0" destOrd="0" presId="urn:microsoft.com/office/officeart/2005/8/layout/list1"/>
    <dgm:cxn modelId="{B477D000-2B04-44EB-A897-449931C399D1}" srcId="{1B975DD6-DB1C-4C44-A65F-FBEC4C027948}" destId="{402CE6F2-4B75-4CDF-8E66-A74414CD9E91}" srcOrd="0" destOrd="0" parTransId="{1685834A-7201-44B4-A90D-011B8E540B1B}" sibTransId="{2DE655B6-7FB5-4EBA-ABA5-42D632254589}"/>
    <dgm:cxn modelId="{91C50A5E-6044-4296-91CE-A6AD6B245532}" type="presOf" srcId="{2C452124-34F5-4323-AB49-1EA358BC1EB3}" destId="{BDE2E1E8-5E49-4E93-999D-4F1993A62E90}" srcOrd="1" destOrd="0" presId="urn:microsoft.com/office/officeart/2005/8/layout/list1"/>
    <dgm:cxn modelId="{D981D12C-8405-4DE5-8814-86D559D4147B}" srcId="{BB17F8E1-328F-46E4-AFD5-377A5BA9CC57}" destId="{01EA28D2-4D8D-4ABE-B43A-4A39D29CEE0A}" srcOrd="0" destOrd="0" parTransId="{6E895C07-5C50-4A44-B976-8F6BF3E17CA0}" sibTransId="{309F3558-53BA-4949-9A57-8976BE23FCE8}"/>
    <dgm:cxn modelId="{EF53C13C-C20E-4417-8154-504F7CBC9120}" srcId="{0141924D-FEEF-4045-9C8E-CC873BD1FB34}" destId="{BB17F8E1-328F-46E4-AFD5-377A5BA9CC57}" srcOrd="1" destOrd="0" parTransId="{27DE5299-AC91-4913-893B-A5884A625FC2}" sibTransId="{E31CA6AC-24E3-4119-A5F4-6FFA7990E2E5}"/>
    <dgm:cxn modelId="{C09FE096-A19B-4B6C-83A9-652AE0C3D720}" type="presOf" srcId="{0141924D-FEEF-4045-9C8E-CC873BD1FB34}" destId="{B8422786-5B29-45F2-AB8A-3F5BAFF7FCC1}" srcOrd="0" destOrd="0" presId="urn:microsoft.com/office/officeart/2005/8/layout/list1"/>
    <dgm:cxn modelId="{B937C81B-8AFE-4723-B0DF-2DEBE8EECF84}" type="presOf" srcId="{01EA28D2-4D8D-4ABE-B43A-4A39D29CEE0A}" destId="{9BF85B3B-499B-4084-A2BF-6D1C84A3FDD1}" srcOrd="0" destOrd="0" presId="urn:microsoft.com/office/officeart/2005/8/layout/list1"/>
    <dgm:cxn modelId="{B53E7BE9-7198-48FF-9D77-3159210F5DF1}" type="presParOf" srcId="{B8422786-5B29-45F2-AB8A-3F5BAFF7FCC1}" destId="{710024DC-3903-4163-A15F-66B78332FFAE}" srcOrd="0" destOrd="0" presId="urn:microsoft.com/office/officeart/2005/8/layout/list1"/>
    <dgm:cxn modelId="{0166B5FF-C1B1-4115-8145-DD0AD314060E}" type="presParOf" srcId="{710024DC-3903-4163-A15F-66B78332FFAE}" destId="{762261CC-81DE-44C5-AA14-95FB88400A2E}" srcOrd="0" destOrd="0" presId="urn:microsoft.com/office/officeart/2005/8/layout/list1"/>
    <dgm:cxn modelId="{86DE493D-A572-4337-BEB9-80B9BBA6D586}" type="presParOf" srcId="{710024DC-3903-4163-A15F-66B78332FFAE}" destId="{D09288D5-0F46-4172-B492-276C437ED419}" srcOrd="1" destOrd="0" presId="urn:microsoft.com/office/officeart/2005/8/layout/list1"/>
    <dgm:cxn modelId="{19544397-061E-49C8-8151-F440DA3C2AA8}" type="presParOf" srcId="{B8422786-5B29-45F2-AB8A-3F5BAFF7FCC1}" destId="{514E3EDC-02E4-4597-AE8B-F646935E5B1D}" srcOrd="1" destOrd="0" presId="urn:microsoft.com/office/officeart/2005/8/layout/list1"/>
    <dgm:cxn modelId="{9226C091-5FA3-463E-BF09-B3B5F5307BAF}" type="presParOf" srcId="{B8422786-5B29-45F2-AB8A-3F5BAFF7FCC1}" destId="{78751EE7-5A69-4F3B-A09C-F0260E123AE3}" srcOrd="2" destOrd="0" presId="urn:microsoft.com/office/officeart/2005/8/layout/list1"/>
    <dgm:cxn modelId="{C993EAA9-D20A-414F-AB10-C9506141D97B}" type="presParOf" srcId="{B8422786-5B29-45F2-AB8A-3F5BAFF7FCC1}" destId="{3FECBA8D-9771-4DB5-A3C4-E64E8E63F0C3}" srcOrd="3" destOrd="0" presId="urn:microsoft.com/office/officeart/2005/8/layout/list1"/>
    <dgm:cxn modelId="{7035AEA5-D289-4A67-902F-F2A2B5CC2438}" type="presParOf" srcId="{B8422786-5B29-45F2-AB8A-3F5BAFF7FCC1}" destId="{5FD80228-5A26-4B26-BEDD-65D3A0CC8660}" srcOrd="4" destOrd="0" presId="urn:microsoft.com/office/officeart/2005/8/layout/list1"/>
    <dgm:cxn modelId="{8EB52AB8-A944-4B05-A1AF-B60757CD847B}" type="presParOf" srcId="{5FD80228-5A26-4B26-BEDD-65D3A0CC8660}" destId="{0953B8E2-A4C8-4EE1-A7E0-D18A847EAB99}" srcOrd="0" destOrd="0" presId="urn:microsoft.com/office/officeart/2005/8/layout/list1"/>
    <dgm:cxn modelId="{1811B2D3-FDE6-4261-91C3-8399BFD816D5}" type="presParOf" srcId="{5FD80228-5A26-4B26-BEDD-65D3A0CC8660}" destId="{5D1D414F-33F3-477C-9A39-53311188DDF4}" srcOrd="1" destOrd="0" presId="urn:microsoft.com/office/officeart/2005/8/layout/list1"/>
    <dgm:cxn modelId="{4C192EF0-CA81-4990-96DB-BF0A4E496B18}" type="presParOf" srcId="{B8422786-5B29-45F2-AB8A-3F5BAFF7FCC1}" destId="{6DF4DF73-30B0-4BBC-8405-24F110E961E1}" srcOrd="5" destOrd="0" presId="urn:microsoft.com/office/officeart/2005/8/layout/list1"/>
    <dgm:cxn modelId="{109B4935-5525-4D33-B862-8C3402A68E30}" type="presParOf" srcId="{B8422786-5B29-45F2-AB8A-3F5BAFF7FCC1}" destId="{9BF85B3B-499B-4084-A2BF-6D1C84A3FDD1}" srcOrd="6" destOrd="0" presId="urn:microsoft.com/office/officeart/2005/8/layout/list1"/>
    <dgm:cxn modelId="{4316D03A-6911-4D30-B5A1-DFA03753B3FD}" type="presParOf" srcId="{B8422786-5B29-45F2-AB8A-3F5BAFF7FCC1}" destId="{6C118771-7F63-429A-9912-45C8B72A86F9}" srcOrd="7" destOrd="0" presId="urn:microsoft.com/office/officeart/2005/8/layout/list1"/>
    <dgm:cxn modelId="{6D3BA99B-B873-4A79-B210-494E281D13DD}" type="presParOf" srcId="{B8422786-5B29-45F2-AB8A-3F5BAFF7FCC1}" destId="{176BBBB0-EDF4-4013-9794-13D5E5BB483D}" srcOrd="8" destOrd="0" presId="urn:microsoft.com/office/officeart/2005/8/layout/list1"/>
    <dgm:cxn modelId="{2328861D-8430-4EF5-B1AF-398B18C862AA}" type="presParOf" srcId="{176BBBB0-EDF4-4013-9794-13D5E5BB483D}" destId="{1C3AD6AD-83B7-45E7-B8A9-40DE8FFDA513}" srcOrd="0" destOrd="0" presId="urn:microsoft.com/office/officeart/2005/8/layout/list1"/>
    <dgm:cxn modelId="{6D71E68E-C444-4FCD-B808-17B982A9099C}" type="presParOf" srcId="{176BBBB0-EDF4-4013-9794-13D5E5BB483D}" destId="{BDE2E1E8-5E49-4E93-999D-4F1993A62E90}" srcOrd="1" destOrd="0" presId="urn:microsoft.com/office/officeart/2005/8/layout/list1"/>
    <dgm:cxn modelId="{F6BF2C9D-478C-4FF0-AD88-BBE46C8B85A2}" type="presParOf" srcId="{B8422786-5B29-45F2-AB8A-3F5BAFF7FCC1}" destId="{69E4ED6E-1273-4A60-94D2-CC0BE32B56DA}" srcOrd="9" destOrd="0" presId="urn:microsoft.com/office/officeart/2005/8/layout/list1"/>
    <dgm:cxn modelId="{5E429E6F-BDA2-4F4A-8373-227CCDDE86F3}" type="presParOf" srcId="{B8422786-5B29-45F2-AB8A-3F5BAFF7FCC1}" destId="{29168C79-D9AC-4D1D-965C-F20E6C658A2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141924D-FEEF-4045-9C8E-CC873BD1FB3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B975DD6-DB1C-4C44-A65F-FBEC4C027948}">
      <dgm:prSet phldrT="[文本]" custT="1"/>
      <dgm:spPr>
        <a:solidFill>
          <a:srgbClr val="59AAF2"/>
        </a:solidFill>
      </dgm:spPr>
      <dgm:t>
        <a:bodyPr/>
        <a:lstStyle/>
        <a:p>
          <a:pPr>
            <a:lnSpc>
              <a:spcPct val="150000"/>
            </a:lnSpc>
          </a:pPr>
          <a:r>
            <a:rPr lang="en-US" altLang="zh-CN" sz="2000" b="1">
              <a:latin typeface="+mn-ea"/>
              <a:ea typeface="+mn-ea"/>
            </a:rPr>
            <a:t>1. </a:t>
          </a:r>
          <a:r>
            <a:rPr lang="zh-CN" altLang="zh-CN" sz="2000" b="1">
              <a:latin typeface="+mn-ea"/>
              <a:ea typeface="+mn-ea"/>
            </a:rPr>
            <a:t>脆弱性识别方法</a:t>
          </a:r>
          <a:endParaRPr lang="zh-CN" altLang="en-US" sz="2000" dirty="0">
            <a:latin typeface="+mn-ea"/>
            <a:ea typeface="+mn-ea"/>
          </a:endParaRPr>
        </a:p>
      </dgm:t>
    </dgm:pt>
    <dgm:pt modelId="{6D8B78D3-49F3-4F5A-83F8-D8AD573BFCBC}" type="parTrans" cxnId="{E3ED9551-9EC5-4B07-AB9B-D91AE3DE67AE}">
      <dgm:prSet/>
      <dgm:spPr/>
      <dgm:t>
        <a:bodyPr/>
        <a:lstStyle/>
        <a:p>
          <a:pPr>
            <a:lnSpc>
              <a:spcPct val="150000"/>
            </a:lnSpc>
          </a:pPr>
          <a:endParaRPr lang="zh-CN" altLang="en-US" sz="2000"/>
        </a:p>
      </dgm:t>
    </dgm:pt>
    <dgm:pt modelId="{2C1E2A75-E9DE-40E0-A5CD-904D36C178CD}" type="sibTrans" cxnId="{E3ED9551-9EC5-4B07-AB9B-D91AE3DE67AE}">
      <dgm:prSet/>
      <dgm:spPr/>
      <dgm:t>
        <a:bodyPr/>
        <a:lstStyle/>
        <a:p>
          <a:pPr>
            <a:lnSpc>
              <a:spcPct val="150000"/>
            </a:lnSpc>
          </a:pPr>
          <a:endParaRPr lang="zh-CN" altLang="en-US" sz="2000"/>
        </a:p>
      </dgm:t>
    </dgm:pt>
    <dgm:pt modelId="{0D6A6778-EFFB-4280-958F-1D31C4EA3A45}">
      <dgm:prSet custT="1"/>
      <dgm:spPr/>
      <dgm:t>
        <a:bodyPr/>
        <a:lstStyle/>
        <a:p>
          <a:pPr>
            <a:lnSpc>
              <a:spcPct val="150000"/>
            </a:lnSpc>
          </a:pPr>
          <a:r>
            <a:rPr lang="zh-CN" altLang="zh-CN" sz="2000"/>
            <a:t>问卷调查；</a:t>
          </a:r>
          <a:endParaRPr lang="zh-CN" altLang="zh-CN" sz="2000" dirty="0"/>
        </a:p>
      </dgm:t>
    </dgm:pt>
    <dgm:pt modelId="{FE38B521-2749-4F6D-B956-FD9118C6CF45}" type="parTrans" cxnId="{6CF769FC-A4E5-4D85-B5B8-39CD8F226FD5}">
      <dgm:prSet/>
      <dgm:spPr/>
      <dgm:t>
        <a:bodyPr/>
        <a:lstStyle/>
        <a:p>
          <a:pPr>
            <a:lnSpc>
              <a:spcPct val="150000"/>
            </a:lnSpc>
          </a:pPr>
          <a:endParaRPr lang="zh-CN" altLang="en-US" sz="2000"/>
        </a:p>
      </dgm:t>
    </dgm:pt>
    <dgm:pt modelId="{BBCEDE66-3D27-4ABD-84FC-F7A54A7FDDB5}" type="sibTrans" cxnId="{6CF769FC-A4E5-4D85-B5B8-39CD8F226FD5}">
      <dgm:prSet/>
      <dgm:spPr/>
      <dgm:t>
        <a:bodyPr/>
        <a:lstStyle/>
        <a:p>
          <a:pPr>
            <a:lnSpc>
              <a:spcPct val="150000"/>
            </a:lnSpc>
          </a:pPr>
          <a:endParaRPr lang="zh-CN" altLang="en-US" sz="2000"/>
        </a:p>
      </dgm:t>
    </dgm:pt>
    <dgm:pt modelId="{30A19A4A-67AC-4376-8F8E-907ED9A480DF}">
      <dgm:prSet custT="1"/>
      <dgm:spPr/>
      <dgm:t>
        <a:bodyPr/>
        <a:lstStyle/>
        <a:p>
          <a:pPr>
            <a:lnSpc>
              <a:spcPct val="150000"/>
            </a:lnSpc>
          </a:pPr>
          <a:r>
            <a:rPr lang="zh-CN" altLang="zh-CN" sz="2000"/>
            <a:t>工具检测；</a:t>
          </a:r>
          <a:endParaRPr lang="zh-CN" altLang="zh-CN" sz="2000" dirty="0"/>
        </a:p>
      </dgm:t>
    </dgm:pt>
    <dgm:pt modelId="{8481393B-2019-45E1-BAE4-D29FE7300592}" type="parTrans" cxnId="{AC6F45F3-449F-41D6-BE13-5493395CF295}">
      <dgm:prSet/>
      <dgm:spPr/>
      <dgm:t>
        <a:bodyPr/>
        <a:lstStyle/>
        <a:p>
          <a:pPr>
            <a:lnSpc>
              <a:spcPct val="150000"/>
            </a:lnSpc>
          </a:pPr>
          <a:endParaRPr lang="zh-CN" altLang="en-US" sz="2000"/>
        </a:p>
      </dgm:t>
    </dgm:pt>
    <dgm:pt modelId="{082B541A-8ECF-46B8-AAD2-7222EAE79C04}" type="sibTrans" cxnId="{AC6F45F3-449F-41D6-BE13-5493395CF295}">
      <dgm:prSet/>
      <dgm:spPr/>
      <dgm:t>
        <a:bodyPr/>
        <a:lstStyle/>
        <a:p>
          <a:pPr>
            <a:lnSpc>
              <a:spcPct val="150000"/>
            </a:lnSpc>
          </a:pPr>
          <a:endParaRPr lang="zh-CN" altLang="en-US" sz="2000"/>
        </a:p>
      </dgm:t>
    </dgm:pt>
    <dgm:pt modelId="{3EFA29A8-324E-4A1A-AD2E-FAFB76CB3D6F}">
      <dgm:prSet custT="1"/>
      <dgm:spPr/>
      <dgm:t>
        <a:bodyPr/>
        <a:lstStyle/>
        <a:p>
          <a:pPr>
            <a:lnSpc>
              <a:spcPct val="150000"/>
            </a:lnSpc>
          </a:pPr>
          <a:r>
            <a:rPr lang="zh-CN" altLang="zh-CN" sz="2000"/>
            <a:t>人工检查；</a:t>
          </a:r>
          <a:endParaRPr lang="zh-CN" altLang="zh-CN" sz="2000" dirty="0"/>
        </a:p>
      </dgm:t>
    </dgm:pt>
    <dgm:pt modelId="{C1041AEA-E6E9-4D81-86FF-7AAFDAA33A66}" type="parTrans" cxnId="{6B54A982-E221-49F8-8422-BFAF78F3DBDF}">
      <dgm:prSet/>
      <dgm:spPr/>
      <dgm:t>
        <a:bodyPr/>
        <a:lstStyle/>
        <a:p>
          <a:pPr>
            <a:lnSpc>
              <a:spcPct val="150000"/>
            </a:lnSpc>
          </a:pPr>
          <a:endParaRPr lang="zh-CN" altLang="en-US" sz="2000"/>
        </a:p>
      </dgm:t>
    </dgm:pt>
    <dgm:pt modelId="{42DD6217-1A74-4DBC-AE48-199B782239C4}" type="sibTrans" cxnId="{6B54A982-E221-49F8-8422-BFAF78F3DBDF}">
      <dgm:prSet/>
      <dgm:spPr/>
      <dgm:t>
        <a:bodyPr/>
        <a:lstStyle/>
        <a:p>
          <a:pPr>
            <a:lnSpc>
              <a:spcPct val="150000"/>
            </a:lnSpc>
          </a:pPr>
          <a:endParaRPr lang="zh-CN" altLang="en-US" sz="2000"/>
        </a:p>
      </dgm:t>
    </dgm:pt>
    <dgm:pt modelId="{045989BA-C140-461D-8362-7F13937CF6A8}">
      <dgm:prSet custT="1"/>
      <dgm:spPr/>
      <dgm:t>
        <a:bodyPr/>
        <a:lstStyle/>
        <a:p>
          <a:pPr>
            <a:lnSpc>
              <a:spcPct val="150000"/>
            </a:lnSpc>
          </a:pPr>
          <a:r>
            <a:rPr lang="zh-CN" altLang="zh-CN" sz="2000"/>
            <a:t>文档查阅；</a:t>
          </a:r>
          <a:endParaRPr lang="zh-CN" altLang="zh-CN" sz="2000" dirty="0"/>
        </a:p>
      </dgm:t>
    </dgm:pt>
    <dgm:pt modelId="{A18E2D85-07FB-4129-9279-1F0816B38328}" type="parTrans" cxnId="{2312342C-509F-4BC4-993E-08B2841EA45D}">
      <dgm:prSet/>
      <dgm:spPr/>
      <dgm:t>
        <a:bodyPr/>
        <a:lstStyle/>
        <a:p>
          <a:pPr>
            <a:lnSpc>
              <a:spcPct val="150000"/>
            </a:lnSpc>
          </a:pPr>
          <a:endParaRPr lang="zh-CN" altLang="en-US" sz="2000"/>
        </a:p>
      </dgm:t>
    </dgm:pt>
    <dgm:pt modelId="{E3C33023-6C3C-4AC9-A1E3-95CE3172D8FB}" type="sibTrans" cxnId="{2312342C-509F-4BC4-993E-08B2841EA45D}">
      <dgm:prSet/>
      <dgm:spPr/>
      <dgm:t>
        <a:bodyPr/>
        <a:lstStyle/>
        <a:p>
          <a:pPr>
            <a:lnSpc>
              <a:spcPct val="150000"/>
            </a:lnSpc>
          </a:pPr>
          <a:endParaRPr lang="zh-CN" altLang="en-US" sz="2000"/>
        </a:p>
      </dgm:t>
    </dgm:pt>
    <dgm:pt modelId="{5D2AC9B5-FF9A-4087-A5DD-332255B3979C}">
      <dgm:prSet custT="1"/>
      <dgm:spPr/>
      <dgm:t>
        <a:bodyPr/>
        <a:lstStyle/>
        <a:p>
          <a:pPr>
            <a:lnSpc>
              <a:spcPct val="150000"/>
            </a:lnSpc>
          </a:pPr>
          <a:r>
            <a:rPr lang="zh-CN" altLang="en-US" sz="2000"/>
            <a:t>渗透性测试，等。</a:t>
          </a:r>
        </a:p>
      </dgm:t>
    </dgm:pt>
    <dgm:pt modelId="{2E4DFCA7-D2EE-468D-AE7E-216918876C65}" type="parTrans" cxnId="{A6861505-23A1-4C93-ABD8-9F1E2CC25537}">
      <dgm:prSet/>
      <dgm:spPr/>
      <dgm:t>
        <a:bodyPr/>
        <a:lstStyle/>
        <a:p>
          <a:pPr>
            <a:lnSpc>
              <a:spcPct val="150000"/>
            </a:lnSpc>
          </a:pPr>
          <a:endParaRPr lang="zh-CN" altLang="en-US" sz="2000"/>
        </a:p>
      </dgm:t>
    </dgm:pt>
    <dgm:pt modelId="{5289189B-4777-451A-8D9D-DD67583B0F1D}" type="sibTrans" cxnId="{A6861505-23A1-4C93-ABD8-9F1E2CC25537}">
      <dgm:prSet/>
      <dgm:spPr/>
      <dgm:t>
        <a:bodyPr/>
        <a:lstStyle/>
        <a:p>
          <a:pPr>
            <a:lnSpc>
              <a:spcPct val="150000"/>
            </a:lnSpc>
          </a:pPr>
          <a:endParaRPr lang="zh-CN" altLang="en-US" sz="2000"/>
        </a:p>
      </dgm:t>
    </dgm:pt>
    <dgm:pt modelId="{B8422786-5B29-45F2-AB8A-3F5BAFF7FCC1}" type="pres">
      <dgm:prSet presAssocID="{0141924D-FEEF-4045-9C8E-CC873BD1FB34}" presName="linear" presStyleCnt="0">
        <dgm:presLayoutVars>
          <dgm:dir/>
          <dgm:animLvl val="lvl"/>
          <dgm:resizeHandles val="exact"/>
        </dgm:presLayoutVars>
      </dgm:prSet>
      <dgm:spPr/>
      <dgm:t>
        <a:bodyPr/>
        <a:lstStyle/>
        <a:p>
          <a:endParaRPr lang="zh-CN" altLang="en-US"/>
        </a:p>
      </dgm:t>
    </dgm:pt>
    <dgm:pt modelId="{710024DC-3903-4163-A15F-66B78332FFAE}" type="pres">
      <dgm:prSet presAssocID="{1B975DD6-DB1C-4C44-A65F-FBEC4C027948}" presName="parentLin" presStyleCnt="0"/>
      <dgm:spPr/>
    </dgm:pt>
    <dgm:pt modelId="{762261CC-81DE-44C5-AA14-95FB88400A2E}" type="pres">
      <dgm:prSet presAssocID="{1B975DD6-DB1C-4C44-A65F-FBEC4C027948}" presName="parentLeftMargin" presStyleLbl="node1" presStyleIdx="0" presStyleCnt="1"/>
      <dgm:spPr/>
      <dgm:t>
        <a:bodyPr/>
        <a:lstStyle/>
        <a:p>
          <a:endParaRPr lang="zh-CN" altLang="en-US"/>
        </a:p>
      </dgm:t>
    </dgm:pt>
    <dgm:pt modelId="{D09288D5-0F46-4172-B492-276C437ED419}" type="pres">
      <dgm:prSet presAssocID="{1B975DD6-DB1C-4C44-A65F-FBEC4C027948}" presName="parentText" presStyleLbl="node1" presStyleIdx="0" presStyleCnt="1">
        <dgm:presLayoutVars>
          <dgm:chMax val="0"/>
          <dgm:bulletEnabled val="1"/>
        </dgm:presLayoutVars>
      </dgm:prSet>
      <dgm:spPr/>
      <dgm:t>
        <a:bodyPr/>
        <a:lstStyle/>
        <a:p>
          <a:endParaRPr lang="zh-CN" altLang="en-US"/>
        </a:p>
      </dgm:t>
    </dgm:pt>
    <dgm:pt modelId="{514E3EDC-02E4-4597-AE8B-F646935E5B1D}" type="pres">
      <dgm:prSet presAssocID="{1B975DD6-DB1C-4C44-A65F-FBEC4C027948}" presName="negativeSpace" presStyleCnt="0"/>
      <dgm:spPr/>
    </dgm:pt>
    <dgm:pt modelId="{78751EE7-5A69-4F3B-A09C-F0260E123AE3}" type="pres">
      <dgm:prSet presAssocID="{1B975DD6-DB1C-4C44-A65F-FBEC4C027948}" presName="childText" presStyleLbl="conFgAcc1" presStyleIdx="0" presStyleCnt="1">
        <dgm:presLayoutVars>
          <dgm:bulletEnabled val="1"/>
        </dgm:presLayoutVars>
      </dgm:prSet>
      <dgm:spPr/>
      <dgm:t>
        <a:bodyPr/>
        <a:lstStyle/>
        <a:p>
          <a:endParaRPr lang="zh-CN" altLang="en-US"/>
        </a:p>
      </dgm:t>
    </dgm:pt>
  </dgm:ptLst>
  <dgm:cxnLst>
    <dgm:cxn modelId="{7F5BDBBB-09AD-4DCA-ABD1-6B1AF37FEF8E}" type="presOf" srcId="{5D2AC9B5-FF9A-4087-A5DD-332255B3979C}" destId="{78751EE7-5A69-4F3B-A09C-F0260E123AE3}" srcOrd="0" destOrd="4" presId="urn:microsoft.com/office/officeart/2005/8/layout/list1"/>
    <dgm:cxn modelId="{6B54A982-E221-49F8-8422-BFAF78F3DBDF}" srcId="{1B975DD6-DB1C-4C44-A65F-FBEC4C027948}" destId="{3EFA29A8-324E-4A1A-AD2E-FAFB76CB3D6F}" srcOrd="2" destOrd="0" parTransId="{C1041AEA-E6E9-4D81-86FF-7AAFDAA33A66}" sibTransId="{42DD6217-1A74-4DBC-AE48-199B782239C4}"/>
    <dgm:cxn modelId="{1B4C5C90-D5B1-400C-AE1E-0F152EAA89B9}" type="presOf" srcId="{3EFA29A8-324E-4A1A-AD2E-FAFB76CB3D6F}" destId="{78751EE7-5A69-4F3B-A09C-F0260E123AE3}" srcOrd="0" destOrd="2" presId="urn:microsoft.com/office/officeart/2005/8/layout/list1"/>
    <dgm:cxn modelId="{C09FE096-A19B-4B6C-83A9-652AE0C3D720}" type="presOf" srcId="{0141924D-FEEF-4045-9C8E-CC873BD1FB34}" destId="{B8422786-5B29-45F2-AB8A-3F5BAFF7FCC1}" srcOrd="0" destOrd="0" presId="urn:microsoft.com/office/officeart/2005/8/layout/list1"/>
    <dgm:cxn modelId="{39DCBE06-8898-422A-9018-C696C7BFEA37}" type="presOf" srcId="{0D6A6778-EFFB-4280-958F-1D31C4EA3A45}" destId="{78751EE7-5A69-4F3B-A09C-F0260E123AE3}" srcOrd="0" destOrd="0" presId="urn:microsoft.com/office/officeart/2005/8/layout/list1"/>
    <dgm:cxn modelId="{5582A473-8B87-45C3-99B2-1143381E96D5}" type="presOf" srcId="{30A19A4A-67AC-4376-8F8E-907ED9A480DF}" destId="{78751EE7-5A69-4F3B-A09C-F0260E123AE3}" srcOrd="0" destOrd="1" presId="urn:microsoft.com/office/officeart/2005/8/layout/list1"/>
    <dgm:cxn modelId="{FD1CFC74-4592-4E68-9888-31CBAB42A448}" type="presOf" srcId="{045989BA-C140-461D-8362-7F13937CF6A8}" destId="{78751EE7-5A69-4F3B-A09C-F0260E123AE3}" srcOrd="0" destOrd="3" presId="urn:microsoft.com/office/officeart/2005/8/layout/list1"/>
    <dgm:cxn modelId="{A6861505-23A1-4C93-ABD8-9F1E2CC25537}" srcId="{1B975DD6-DB1C-4C44-A65F-FBEC4C027948}" destId="{5D2AC9B5-FF9A-4087-A5DD-332255B3979C}" srcOrd="4" destOrd="0" parTransId="{2E4DFCA7-D2EE-468D-AE7E-216918876C65}" sibTransId="{5289189B-4777-451A-8D9D-DD67583B0F1D}"/>
    <dgm:cxn modelId="{2312342C-509F-4BC4-993E-08B2841EA45D}" srcId="{1B975DD6-DB1C-4C44-A65F-FBEC4C027948}" destId="{045989BA-C140-461D-8362-7F13937CF6A8}" srcOrd="3" destOrd="0" parTransId="{A18E2D85-07FB-4129-9279-1F0816B38328}" sibTransId="{E3C33023-6C3C-4AC9-A1E3-95CE3172D8FB}"/>
    <dgm:cxn modelId="{E3ED9551-9EC5-4B07-AB9B-D91AE3DE67AE}" srcId="{0141924D-FEEF-4045-9C8E-CC873BD1FB34}" destId="{1B975DD6-DB1C-4C44-A65F-FBEC4C027948}" srcOrd="0" destOrd="0" parTransId="{6D8B78D3-49F3-4F5A-83F8-D8AD573BFCBC}" sibTransId="{2C1E2A75-E9DE-40E0-A5CD-904D36C178CD}"/>
    <dgm:cxn modelId="{AC6F45F3-449F-41D6-BE13-5493395CF295}" srcId="{1B975DD6-DB1C-4C44-A65F-FBEC4C027948}" destId="{30A19A4A-67AC-4376-8F8E-907ED9A480DF}" srcOrd="1" destOrd="0" parTransId="{8481393B-2019-45E1-BAE4-D29FE7300592}" sibTransId="{082B541A-8ECF-46B8-AAD2-7222EAE79C04}"/>
    <dgm:cxn modelId="{96AD4421-4A50-4F80-94EC-4D01CC7F416E}" type="presOf" srcId="{1B975DD6-DB1C-4C44-A65F-FBEC4C027948}" destId="{D09288D5-0F46-4172-B492-276C437ED419}" srcOrd="1" destOrd="0" presId="urn:microsoft.com/office/officeart/2005/8/layout/list1"/>
    <dgm:cxn modelId="{6CF769FC-A4E5-4D85-B5B8-39CD8F226FD5}" srcId="{1B975DD6-DB1C-4C44-A65F-FBEC4C027948}" destId="{0D6A6778-EFFB-4280-958F-1D31C4EA3A45}" srcOrd="0" destOrd="0" parTransId="{FE38B521-2749-4F6D-B956-FD9118C6CF45}" sibTransId="{BBCEDE66-3D27-4ABD-84FC-F7A54A7FDDB5}"/>
    <dgm:cxn modelId="{F187EC32-ADF6-47D1-8895-927B0BDC144F}" type="presOf" srcId="{1B975DD6-DB1C-4C44-A65F-FBEC4C027948}" destId="{762261CC-81DE-44C5-AA14-95FB88400A2E}" srcOrd="0" destOrd="0" presId="urn:microsoft.com/office/officeart/2005/8/layout/list1"/>
    <dgm:cxn modelId="{B53E7BE9-7198-48FF-9D77-3159210F5DF1}" type="presParOf" srcId="{B8422786-5B29-45F2-AB8A-3F5BAFF7FCC1}" destId="{710024DC-3903-4163-A15F-66B78332FFAE}" srcOrd="0" destOrd="0" presId="urn:microsoft.com/office/officeart/2005/8/layout/list1"/>
    <dgm:cxn modelId="{0166B5FF-C1B1-4115-8145-DD0AD314060E}" type="presParOf" srcId="{710024DC-3903-4163-A15F-66B78332FFAE}" destId="{762261CC-81DE-44C5-AA14-95FB88400A2E}" srcOrd="0" destOrd="0" presId="urn:microsoft.com/office/officeart/2005/8/layout/list1"/>
    <dgm:cxn modelId="{86DE493D-A572-4337-BEB9-80B9BBA6D586}" type="presParOf" srcId="{710024DC-3903-4163-A15F-66B78332FFAE}" destId="{D09288D5-0F46-4172-B492-276C437ED419}" srcOrd="1" destOrd="0" presId="urn:microsoft.com/office/officeart/2005/8/layout/list1"/>
    <dgm:cxn modelId="{19544397-061E-49C8-8151-F440DA3C2AA8}" type="presParOf" srcId="{B8422786-5B29-45F2-AB8A-3F5BAFF7FCC1}" destId="{514E3EDC-02E4-4597-AE8B-F646935E5B1D}" srcOrd="1" destOrd="0" presId="urn:microsoft.com/office/officeart/2005/8/layout/list1"/>
    <dgm:cxn modelId="{9226C091-5FA3-463E-BF09-B3B5F5307BAF}" type="presParOf" srcId="{B8422786-5B29-45F2-AB8A-3F5BAFF7FCC1}" destId="{78751EE7-5A69-4F3B-A09C-F0260E123AE3}"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141924D-FEEF-4045-9C8E-CC873BD1FB3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B975DD6-DB1C-4C44-A65F-FBEC4C027948}">
      <dgm:prSet phldrT="[文本]" custT="1"/>
      <dgm:spPr>
        <a:solidFill>
          <a:srgbClr val="59AAF2"/>
        </a:solidFill>
      </dgm:spPr>
      <dgm:t>
        <a:bodyPr/>
        <a:lstStyle/>
        <a:p>
          <a:pPr>
            <a:lnSpc>
              <a:spcPct val="100000"/>
            </a:lnSpc>
          </a:pPr>
          <a:r>
            <a:rPr lang="en-US" altLang="zh-CN" sz="2000" b="1" dirty="0"/>
            <a:t>2. </a:t>
          </a:r>
          <a:r>
            <a:rPr lang="zh-CN" altLang="zh-CN" sz="2000" b="1" dirty="0"/>
            <a:t>脆弱性识别原则</a:t>
          </a:r>
          <a:endParaRPr lang="zh-CN" altLang="en-US" sz="2000" dirty="0">
            <a:latin typeface="+mn-ea"/>
            <a:ea typeface="+mn-ea"/>
          </a:endParaRPr>
        </a:p>
      </dgm:t>
    </dgm:pt>
    <dgm:pt modelId="{6D8B78D3-49F3-4F5A-83F8-D8AD573BFCBC}" type="parTrans" cxnId="{E3ED9551-9EC5-4B07-AB9B-D91AE3DE67AE}">
      <dgm:prSet/>
      <dgm:spPr/>
      <dgm:t>
        <a:bodyPr/>
        <a:lstStyle/>
        <a:p>
          <a:pPr>
            <a:lnSpc>
              <a:spcPct val="200000"/>
            </a:lnSpc>
          </a:pPr>
          <a:endParaRPr lang="zh-CN" altLang="en-US" sz="2000"/>
        </a:p>
      </dgm:t>
    </dgm:pt>
    <dgm:pt modelId="{2C1E2A75-E9DE-40E0-A5CD-904D36C178CD}" type="sibTrans" cxnId="{E3ED9551-9EC5-4B07-AB9B-D91AE3DE67AE}">
      <dgm:prSet/>
      <dgm:spPr/>
      <dgm:t>
        <a:bodyPr/>
        <a:lstStyle/>
        <a:p>
          <a:pPr>
            <a:lnSpc>
              <a:spcPct val="200000"/>
            </a:lnSpc>
          </a:pPr>
          <a:endParaRPr lang="zh-CN" altLang="en-US" sz="2000"/>
        </a:p>
      </dgm:t>
    </dgm:pt>
    <dgm:pt modelId="{CB5D8612-8C8D-4DC9-BB15-3A2CC8CB9108}">
      <dgm:prSet custT="1"/>
      <dgm:spPr/>
      <dgm:t>
        <a:bodyPr/>
        <a:lstStyle/>
        <a:p>
          <a:pPr>
            <a:lnSpc>
              <a:spcPct val="200000"/>
            </a:lnSpc>
          </a:pPr>
          <a:r>
            <a:rPr lang="zh-CN" altLang="zh-CN" sz="2000"/>
            <a:t>全面考虑和突出重点相结合的原则；</a:t>
          </a:r>
          <a:endParaRPr lang="zh-CN" altLang="zh-CN" sz="2000" dirty="0"/>
        </a:p>
      </dgm:t>
    </dgm:pt>
    <dgm:pt modelId="{D35E4FCF-9F3B-435B-9E66-0F4B51688556}" type="parTrans" cxnId="{6A9782EC-7B90-4673-B9A3-4EA4F887BD9A}">
      <dgm:prSet/>
      <dgm:spPr/>
      <dgm:t>
        <a:bodyPr/>
        <a:lstStyle/>
        <a:p>
          <a:pPr>
            <a:lnSpc>
              <a:spcPct val="200000"/>
            </a:lnSpc>
          </a:pPr>
          <a:endParaRPr lang="zh-CN" altLang="en-US" sz="2000"/>
        </a:p>
      </dgm:t>
    </dgm:pt>
    <dgm:pt modelId="{60441C8B-631B-42CE-BDE5-DA98D485CC21}" type="sibTrans" cxnId="{6A9782EC-7B90-4673-B9A3-4EA4F887BD9A}">
      <dgm:prSet/>
      <dgm:spPr/>
      <dgm:t>
        <a:bodyPr/>
        <a:lstStyle/>
        <a:p>
          <a:pPr>
            <a:lnSpc>
              <a:spcPct val="200000"/>
            </a:lnSpc>
          </a:pPr>
          <a:endParaRPr lang="zh-CN" altLang="en-US" sz="2000"/>
        </a:p>
      </dgm:t>
    </dgm:pt>
    <dgm:pt modelId="{C80B9600-C052-4E72-82BB-4A44B5863E50}">
      <dgm:prSet custT="1"/>
      <dgm:spPr/>
      <dgm:t>
        <a:bodyPr/>
        <a:lstStyle/>
        <a:p>
          <a:pPr>
            <a:lnSpc>
              <a:spcPct val="200000"/>
            </a:lnSpc>
          </a:pPr>
          <a:r>
            <a:rPr lang="zh-CN" altLang="zh-CN" sz="2000"/>
            <a:t>局部与整体相结合的原则；</a:t>
          </a:r>
          <a:endParaRPr lang="zh-CN" altLang="zh-CN" sz="2000" dirty="0"/>
        </a:p>
      </dgm:t>
    </dgm:pt>
    <dgm:pt modelId="{68F941F7-460A-4D88-8416-6836CE042418}" type="parTrans" cxnId="{A87CC7BD-E490-4C4E-8B73-F46D2471A2ED}">
      <dgm:prSet/>
      <dgm:spPr/>
      <dgm:t>
        <a:bodyPr/>
        <a:lstStyle/>
        <a:p>
          <a:pPr>
            <a:lnSpc>
              <a:spcPct val="200000"/>
            </a:lnSpc>
          </a:pPr>
          <a:endParaRPr lang="zh-CN" altLang="en-US" sz="2000"/>
        </a:p>
      </dgm:t>
    </dgm:pt>
    <dgm:pt modelId="{D55CCD45-4DC6-4BE5-B72F-0D6DE2766E5E}" type="sibTrans" cxnId="{A87CC7BD-E490-4C4E-8B73-F46D2471A2ED}">
      <dgm:prSet/>
      <dgm:spPr/>
      <dgm:t>
        <a:bodyPr/>
        <a:lstStyle/>
        <a:p>
          <a:pPr>
            <a:lnSpc>
              <a:spcPct val="200000"/>
            </a:lnSpc>
          </a:pPr>
          <a:endParaRPr lang="zh-CN" altLang="en-US" sz="2000"/>
        </a:p>
      </dgm:t>
    </dgm:pt>
    <dgm:pt modelId="{2F56FAE1-2DD0-47DF-B415-623C4E4ED5ED}">
      <dgm:prSet custT="1"/>
      <dgm:spPr/>
      <dgm:t>
        <a:bodyPr/>
        <a:lstStyle/>
        <a:p>
          <a:pPr>
            <a:lnSpc>
              <a:spcPct val="200000"/>
            </a:lnSpc>
          </a:pPr>
          <a:r>
            <a:rPr lang="zh-CN" altLang="zh-CN" sz="2000"/>
            <a:t>层次化原则；</a:t>
          </a:r>
          <a:endParaRPr lang="zh-CN" altLang="zh-CN" sz="2000" dirty="0"/>
        </a:p>
      </dgm:t>
    </dgm:pt>
    <dgm:pt modelId="{E998CB63-98A2-41D3-837D-1CDBE033B0C4}" type="parTrans" cxnId="{6B1D1B5F-12B8-42DA-AAF5-965A4AA4F306}">
      <dgm:prSet/>
      <dgm:spPr/>
      <dgm:t>
        <a:bodyPr/>
        <a:lstStyle/>
        <a:p>
          <a:pPr>
            <a:lnSpc>
              <a:spcPct val="200000"/>
            </a:lnSpc>
          </a:pPr>
          <a:endParaRPr lang="zh-CN" altLang="en-US" sz="2000"/>
        </a:p>
      </dgm:t>
    </dgm:pt>
    <dgm:pt modelId="{EB02B6FC-4879-4386-A304-A793428BA44A}" type="sibTrans" cxnId="{6B1D1B5F-12B8-42DA-AAF5-965A4AA4F306}">
      <dgm:prSet/>
      <dgm:spPr/>
      <dgm:t>
        <a:bodyPr/>
        <a:lstStyle/>
        <a:p>
          <a:pPr>
            <a:lnSpc>
              <a:spcPct val="200000"/>
            </a:lnSpc>
          </a:pPr>
          <a:endParaRPr lang="zh-CN" altLang="en-US" sz="2000"/>
        </a:p>
      </dgm:t>
    </dgm:pt>
    <dgm:pt modelId="{4FC72BE7-BA91-47E8-B0A8-823F8E8B1877}">
      <dgm:prSet custT="1"/>
      <dgm:spPr/>
      <dgm:t>
        <a:bodyPr/>
        <a:lstStyle/>
        <a:p>
          <a:pPr>
            <a:lnSpc>
              <a:spcPct val="200000"/>
            </a:lnSpc>
          </a:pPr>
          <a:r>
            <a:rPr lang="zh-CN" altLang="en-US" sz="2000"/>
            <a:t>手工与自动化工具相结合的原则。</a:t>
          </a:r>
        </a:p>
      </dgm:t>
    </dgm:pt>
    <dgm:pt modelId="{6E925D30-DEC7-45B1-BF8E-22E016FDF755}" type="parTrans" cxnId="{38D146CE-EF51-4FB7-9AAD-4376F02D70ED}">
      <dgm:prSet/>
      <dgm:spPr/>
      <dgm:t>
        <a:bodyPr/>
        <a:lstStyle/>
        <a:p>
          <a:pPr>
            <a:lnSpc>
              <a:spcPct val="200000"/>
            </a:lnSpc>
          </a:pPr>
          <a:endParaRPr lang="zh-CN" altLang="en-US" sz="2000"/>
        </a:p>
      </dgm:t>
    </dgm:pt>
    <dgm:pt modelId="{B8780CC7-9131-4EE6-A5B2-44319525404E}" type="sibTrans" cxnId="{38D146CE-EF51-4FB7-9AAD-4376F02D70ED}">
      <dgm:prSet/>
      <dgm:spPr/>
      <dgm:t>
        <a:bodyPr/>
        <a:lstStyle/>
        <a:p>
          <a:pPr>
            <a:lnSpc>
              <a:spcPct val="200000"/>
            </a:lnSpc>
          </a:pPr>
          <a:endParaRPr lang="zh-CN" altLang="en-US" sz="2000"/>
        </a:p>
      </dgm:t>
    </dgm:pt>
    <dgm:pt modelId="{B8422786-5B29-45F2-AB8A-3F5BAFF7FCC1}" type="pres">
      <dgm:prSet presAssocID="{0141924D-FEEF-4045-9C8E-CC873BD1FB34}" presName="linear" presStyleCnt="0">
        <dgm:presLayoutVars>
          <dgm:dir/>
          <dgm:animLvl val="lvl"/>
          <dgm:resizeHandles val="exact"/>
        </dgm:presLayoutVars>
      </dgm:prSet>
      <dgm:spPr/>
      <dgm:t>
        <a:bodyPr/>
        <a:lstStyle/>
        <a:p>
          <a:endParaRPr lang="zh-CN" altLang="en-US"/>
        </a:p>
      </dgm:t>
    </dgm:pt>
    <dgm:pt modelId="{710024DC-3903-4163-A15F-66B78332FFAE}" type="pres">
      <dgm:prSet presAssocID="{1B975DD6-DB1C-4C44-A65F-FBEC4C027948}" presName="parentLin" presStyleCnt="0"/>
      <dgm:spPr/>
    </dgm:pt>
    <dgm:pt modelId="{762261CC-81DE-44C5-AA14-95FB88400A2E}" type="pres">
      <dgm:prSet presAssocID="{1B975DD6-DB1C-4C44-A65F-FBEC4C027948}" presName="parentLeftMargin" presStyleLbl="node1" presStyleIdx="0" presStyleCnt="1"/>
      <dgm:spPr/>
      <dgm:t>
        <a:bodyPr/>
        <a:lstStyle/>
        <a:p>
          <a:endParaRPr lang="zh-CN" altLang="en-US"/>
        </a:p>
      </dgm:t>
    </dgm:pt>
    <dgm:pt modelId="{D09288D5-0F46-4172-B492-276C437ED419}" type="pres">
      <dgm:prSet presAssocID="{1B975DD6-DB1C-4C44-A65F-FBEC4C027948}" presName="parentText" presStyleLbl="node1" presStyleIdx="0" presStyleCnt="1">
        <dgm:presLayoutVars>
          <dgm:chMax val="0"/>
          <dgm:bulletEnabled val="1"/>
        </dgm:presLayoutVars>
      </dgm:prSet>
      <dgm:spPr/>
      <dgm:t>
        <a:bodyPr/>
        <a:lstStyle/>
        <a:p>
          <a:endParaRPr lang="zh-CN" altLang="en-US"/>
        </a:p>
      </dgm:t>
    </dgm:pt>
    <dgm:pt modelId="{514E3EDC-02E4-4597-AE8B-F646935E5B1D}" type="pres">
      <dgm:prSet presAssocID="{1B975DD6-DB1C-4C44-A65F-FBEC4C027948}" presName="negativeSpace" presStyleCnt="0"/>
      <dgm:spPr/>
    </dgm:pt>
    <dgm:pt modelId="{78751EE7-5A69-4F3B-A09C-F0260E123AE3}" type="pres">
      <dgm:prSet presAssocID="{1B975DD6-DB1C-4C44-A65F-FBEC4C027948}" presName="childText" presStyleLbl="conFgAcc1" presStyleIdx="0" presStyleCnt="1">
        <dgm:presLayoutVars>
          <dgm:bulletEnabled val="1"/>
        </dgm:presLayoutVars>
      </dgm:prSet>
      <dgm:spPr/>
      <dgm:t>
        <a:bodyPr/>
        <a:lstStyle/>
        <a:p>
          <a:endParaRPr lang="zh-CN" altLang="en-US"/>
        </a:p>
      </dgm:t>
    </dgm:pt>
  </dgm:ptLst>
  <dgm:cxnLst>
    <dgm:cxn modelId="{6A9782EC-7B90-4673-B9A3-4EA4F887BD9A}" srcId="{1B975DD6-DB1C-4C44-A65F-FBEC4C027948}" destId="{CB5D8612-8C8D-4DC9-BB15-3A2CC8CB9108}" srcOrd="0" destOrd="0" parTransId="{D35E4FCF-9F3B-435B-9E66-0F4B51688556}" sibTransId="{60441C8B-631B-42CE-BDE5-DA98D485CC21}"/>
    <dgm:cxn modelId="{96AD4421-4A50-4F80-94EC-4D01CC7F416E}" type="presOf" srcId="{1B975DD6-DB1C-4C44-A65F-FBEC4C027948}" destId="{D09288D5-0F46-4172-B492-276C437ED419}" srcOrd="1" destOrd="0" presId="urn:microsoft.com/office/officeart/2005/8/layout/list1"/>
    <dgm:cxn modelId="{9BC7BF0F-E073-4185-BAB0-626F7389B1C4}" type="presOf" srcId="{4FC72BE7-BA91-47E8-B0A8-823F8E8B1877}" destId="{78751EE7-5A69-4F3B-A09C-F0260E123AE3}" srcOrd="0" destOrd="3" presId="urn:microsoft.com/office/officeart/2005/8/layout/list1"/>
    <dgm:cxn modelId="{C09FE096-A19B-4B6C-83A9-652AE0C3D720}" type="presOf" srcId="{0141924D-FEEF-4045-9C8E-CC873BD1FB34}" destId="{B8422786-5B29-45F2-AB8A-3F5BAFF7FCC1}" srcOrd="0" destOrd="0" presId="urn:microsoft.com/office/officeart/2005/8/layout/list1"/>
    <dgm:cxn modelId="{ECDCED84-CB18-4805-9792-90503498ECA9}" type="presOf" srcId="{2F56FAE1-2DD0-47DF-B415-623C4E4ED5ED}" destId="{78751EE7-5A69-4F3B-A09C-F0260E123AE3}" srcOrd="0" destOrd="2" presId="urn:microsoft.com/office/officeart/2005/8/layout/list1"/>
    <dgm:cxn modelId="{6B1D1B5F-12B8-42DA-AAF5-965A4AA4F306}" srcId="{1B975DD6-DB1C-4C44-A65F-FBEC4C027948}" destId="{2F56FAE1-2DD0-47DF-B415-623C4E4ED5ED}" srcOrd="2" destOrd="0" parTransId="{E998CB63-98A2-41D3-837D-1CDBE033B0C4}" sibTransId="{EB02B6FC-4879-4386-A304-A793428BA44A}"/>
    <dgm:cxn modelId="{F187EC32-ADF6-47D1-8895-927B0BDC144F}" type="presOf" srcId="{1B975DD6-DB1C-4C44-A65F-FBEC4C027948}" destId="{762261CC-81DE-44C5-AA14-95FB88400A2E}" srcOrd="0" destOrd="0" presId="urn:microsoft.com/office/officeart/2005/8/layout/list1"/>
    <dgm:cxn modelId="{40B4F156-BE7D-42D5-BF78-F2A8764EE971}" type="presOf" srcId="{CB5D8612-8C8D-4DC9-BB15-3A2CC8CB9108}" destId="{78751EE7-5A69-4F3B-A09C-F0260E123AE3}" srcOrd="0" destOrd="0" presId="urn:microsoft.com/office/officeart/2005/8/layout/list1"/>
    <dgm:cxn modelId="{38D146CE-EF51-4FB7-9AAD-4376F02D70ED}" srcId="{1B975DD6-DB1C-4C44-A65F-FBEC4C027948}" destId="{4FC72BE7-BA91-47E8-B0A8-823F8E8B1877}" srcOrd="3" destOrd="0" parTransId="{6E925D30-DEC7-45B1-BF8E-22E016FDF755}" sibTransId="{B8780CC7-9131-4EE6-A5B2-44319525404E}"/>
    <dgm:cxn modelId="{921F6A34-C6A6-4759-B67E-B16F046EF825}" type="presOf" srcId="{C80B9600-C052-4E72-82BB-4A44B5863E50}" destId="{78751EE7-5A69-4F3B-A09C-F0260E123AE3}" srcOrd="0" destOrd="1" presId="urn:microsoft.com/office/officeart/2005/8/layout/list1"/>
    <dgm:cxn modelId="{A87CC7BD-E490-4C4E-8B73-F46D2471A2ED}" srcId="{1B975DD6-DB1C-4C44-A65F-FBEC4C027948}" destId="{C80B9600-C052-4E72-82BB-4A44B5863E50}" srcOrd="1" destOrd="0" parTransId="{68F941F7-460A-4D88-8416-6836CE042418}" sibTransId="{D55CCD45-4DC6-4BE5-B72F-0D6DE2766E5E}"/>
    <dgm:cxn modelId="{E3ED9551-9EC5-4B07-AB9B-D91AE3DE67AE}" srcId="{0141924D-FEEF-4045-9C8E-CC873BD1FB34}" destId="{1B975DD6-DB1C-4C44-A65F-FBEC4C027948}" srcOrd="0" destOrd="0" parTransId="{6D8B78D3-49F3-4F5A-83F8-D8AD573BFCBC}" sibTransId="{2C1E2A75-E9DE-40E0-A5CD-904D36C178CD}"/>
    <dgm:cxn modelId="{B53E7BE9-7198-48FF-9D77-3159210F5DF1}" type="presParOf" srcId="{B8422786-5B29-45F2-AB8A-3F5BAFF7FCC1}" destId="{710024DC-3903-4163-A15F-66B78332FFAE}" srcOrd="0" destOrd="0" presId="urn:microsoft.com/office/officeart/2005/8/layout/list1"/>
    <dgm:cxn modelId="{0166B5FF-C1B1-4115-8145-DD0AD314060E}" type="presParOf" srcId="{710024DC-3903-4163-A15F-66B78332FFAE}" destId="{762261CC-81DE-44C5-AA14-95FB88400A2E}" srcOrd="0" destOrd="0" presId="urn:microsoft.com/office/officeart/2005/8/layout/list1"/>
    <dgm:cxn modelId="{86DE493D-A572-4337-BEB9-80B9BBA6D586}" type="presParOf" srcId="{710024DC-3903-4163-A15F-66B78332FFAE}" destId="{D09288D5-0F46-4172-B492-276C437ED419}" srcOrd="1" destOrd="0" presId="urn:microsoft.com/office/officeart/2005/8/layout/list1"/>
    <dgm:cxn modelId="{19544397-061E-49C8-8151-F440DA3C2AA8}" type="presParOf" srcId="{B8422786-5B29-45F2-AB8A-3F5BAFF7FCC1}" destId="{514E3EDC-02E4-4597-AE8B-F646935E5B1D}" srcOrd="1" destOrd="0" presId="urn:microsoft.com/office/officeart/2005/8/layout/list1"/>
    <dgm:cxn modelId="{9226C091-5FA3-463E-BF09-B3B5F5307BAF}" type="presParOf" srcId="{B8422786-5B29-45F2-AB8A-3F5BAFF7FCC1}" destId="{78751EE7-5A69-4F3B-A09C-F0260E123AE3}"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141924D-FEEF-4045-9C8E-CC873BD1FB3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B975DD6-DB1C-4C44-A65F-FBEC4C027948}">
      <dgm:prSet phldrT="[文本]" custT="1"/>
      <dgm:spPr>
        <a:solidFill>
          <a:srgbClr val="59AAF2"/>
        </a:solidFill>
      </dgm:spPr>
      <dgm:t>
        <a:bodyPr/>
        <a:lstStyle/>
        <a:p>
          <a:r>
            <a:rPr lang="zh-CN" altLang="en-US" sz="1800" dirty="0"/>
            <a:t>漏洞扫描工具</a:t>
          </a:r>
        </a:p>
      </dgm:t>
    </dgm:pt>
    <dgm:pt modelId="{6D8B78D3-49F3-4F5A-83F8-D8AD573BFCBC}" type="parTrans" cxnId="{E3ED9551-9EC5-4B07-AB9B-D91AE3DE67AE}">
      <dgm:prSet/>
      <dgm:spPr/>
      <dgm:t>
        <a:bodyPr/>
        <a:lstStyle/>
        <a:p>
          <a:endParaRPr lang="zh-CN" altLang="en-US" sz="1800"/>
        </a:p>
      </dgm:t>
    </dgm:pt>
    <dgm:pt modelId="{2C1E2A75-E9DE-40E0-A5CD-904D36C178CD}" type="sibTrans" cxnId="{E3ED9551-9EC5-4B07-AB9B-D91AE3DE67AE}">
      <dgm:prSet/>
      <dgm:spPr/>
      <dgm:t>
        <a:bodyPr/>
        <a:lstStyle/>
        <a:p>
          <a:endParaRPr lang="zh-CN" altLang="en-US" sz="1800"/>
        </a:p>
      </dgm:t>
    </dgm:pt>
    <dgm:pt modelId="{76BFF0F4-D1A5-4809-8235-2D44E237FFFB}">
      <dgm:prSet phldrT="[文本]" custT="1"/>
      <dgm:spPr>
        <a:solidFill>
          <a:srgbClr val="59AAF2"/>
        </a:solidFill>
      </dgm:spPr>
      <dgm:t>
        <a:bodyPr/>
        <a:lstStyle/>
        <a:p>
          <a:r>
            <a:rPr lang="zh-CN" altLang="en-US" sz="1800" dirty="0"/>
            <a:t>各类检查列表</a:t>
          </a:r>
          <a:endParaRPr lang="en-US" altLang="zh-CN" sz="1800" dirty="0"/>
        </a:p>
      </dgm:t>
    </dgm:pt>
    <dgm:pt modelId="{CAC174B1-67B7-46A0-8685-ABA07B504DD4}" type="parTrans" cxnId="{7C6D33D5-97AF-475D-82CE-17956CF1196D}">
      <dgm:prSet/>
      <dgm:spPr/>
      <dgm:t>
        <a:bodyPr/>
        <a:lstStyle/>
        <a:p>
          <a:endParaRPr lang="zh-CN" altLang="en-US" sz="1800"/>
        </a:p>
      </dgm:t>
    </dgm:pt>
    <dgm:pt modelId="{D6F3EC43-A980-40D2-A0C9-36B2852D8D28}" type="sibTrans" cxnId="{7C6D33D5-97AF-475D-82CE-17956CF1196D}">
      <dgm:prSet/>
      <dgm:spPr/>
      <dgm:t>
        <a:bodyPr/>
        <a:lstStyle/>
        <a:p>
          <a:endParaRPr lang="zh-CN" altLang="en-US" sz="1800"/>
        </a:p>
      </dgm:t>
    </dgm:pt>
    <dgm:pt modelId="{6E5896A6-5B83-467F-A849-D92B2BCFAEEC}">
      <dgm:prSet phldrT="[文本]" custT="1"/>
      <dgm:spPr/>
      <dgm:t>
        <a:bodyPr/>
        <a:lstStyle/>
        <a:p>
          <a:r>
            <a:rPr lang="zh-CN" altLang="en-US" sz="1800" dirty="0"/>
            <a:t>安全策略检查表</a:t>
          </a:r>
          <a:endParaRPr lang="en-US" altLang="zh-CN" sz="1800" dirty="0"/>
        </a:p>
      </dgm:t>
    </dgm:pt>
    <dgm:pt modelId="{80B93DD3-F9D5-495B-AB0D-2DA741D01653}" type="parTrans" cxnId="{54903312-8391-4533-9BB7-072A89514D22}">
      <dgm:prSet/>
      <dgm:spPr/>
      <dgm:t>
        <a:bodyPr/>
        <a:lstStyle/>
        <a:p>
          <a:endParaRPr lang="zh-CN" altLang="en-US" sz="1800"/>
        </a:p>
      </dgm:t>
    </dgm:pt>
    <dgm:pt modelId="{61A5AF65-3A8C-46D4-BBAA-4E3B4BC2AA7F}" type="sibTrans" cxnId="{54903312-8391-4533-9BB7-072A89514D22}">
      <dgm:prSet/>
      <dgm:spPr/>
      <dgm:t>
        <a:bodyPr/>
        <a:lstStyle/>
        <a:p>
          <a:endParaRPr lang="zh-CN" altLang="en-US" sz="1800"/>
        </a:p>
      </dgm:t>
    </dgm:pt>
    <dgm:pt modelId="{AFD262E4-B7A1-4BC7-A5DD-B897DA7B0766}">
      <dgm:prSet phldrT="[文本]" custT="1"/>
      <dgm:spPr/>
      <dgm:t>
        <a:bodyPr/>
        <a:lstStyle/>
        <a:p>
          <a:r>
            <a:rPr lang="en-US" sz="1800" b="0" i="0" dirty="0" err="1"/>
            <a:t>SQLmap</a:t>
          </a:r>
          <a:r>
            <a:rPr lang="en-US" altLang="zh-CN" sz="1800" b="0" i="0" dirty="0"/>
            <a:t> </a:t>
          </a:r>
          <a:endParaRPr lang="zh-CN" altLang="en-US" sz="1800" dirty="0"/>
        </a:p>
      </dgm:t>
    </dgm:pt>
    <dgm:pt modelId="{151C9B63-08F8-4306-A829-A7F0B208E078}" type="parTrans" cxnId="{D2D6BF86-838C-4AE8-85D6-4455B87134CA}">
      <dgm:prSet/>
      <dgm:spPr/>
      <dgm:t>
        <a:bodyPr/>
        <a:lstStyle/>
        <a:p>
          <a:endParaRPr lang="zh-CN" altLang="en-US" sz="1800"/>
        </a:p>
      </dgm:t>
    </dgm:pt>
    <dgm:pt modelId="{52B52C31-34C2-4756-BB5B-8B40679D75D9}" type="sibTrans" cxnId="{D2D6BF86-838C-4AE8-85D6-4455B87134CA}">
      <dgm:prSet/>
      <dgm:spPr/>
      <dgm:t>
        <a:bodyPr/>
        <a:lstStyle/>
        <a:p>
          <a:endParaRPr lang="zh-CN" altLang="en-US" sz="1800"/>
        </a:p>
      </dgm:t>
    </dgm:pt>
    <dgm:pt modelId="{297D71D9-5F9D-4334-A02A-89073DADE4F0}">
      <dgm:prSet phldrT="[文本]" custT="1"/>
      <dgm:spPr>
        <a:solidFill>
          <a:srgbClr val="59AAF2"/>
        </a:solidFill>
      </dgm:spPr>
      <dgm:t>
        <a:bodyPr/>
        <a:lstStyle/>
        <a:p>
          <a:r>
            <a:rPr lang="zh-CN" altLang="en-US" sz="1800" dirty="0"/>
            <a:t>渗透测试</a:t>
          </a:r>
          <a:endParaRPr lang="en-US" altLang="zh-CN" sz="1800" dirty="0"/>
        </a:p>
      </dgm:t>
    </dgm:pt>
    <dgm:pt modelId="{A1E69A40-F510-4F0B-A333-D112DC18AE3A}" type="parTrans" cxnId="{B3EC1542-6329-4238-A6AE-712A011A937D}">
      <dgm:prSet/>
      <dgm:spPr/>
      <dgm:t>
        <a:bodyPr/>
        <a:lstStyle/>
        <a:p>
          <a:endParaRPr lang="zh-CN" altLang="en-US" sz="1800"/>
        </a:p>
      </dgm:t>
    </dgm:pt>
    <dgm:pt modelId="{E2745D7F-3DDC-4455-8BF0-9FB0A4E2E001}" type="sibTrans" cxnId="{B3EC1542-6329-4238-A6AE-712A011A937D}">
      <dgm:prSet/>
      <dgm:spPr/>
      <dgm:t>
        <a:bodyPr/>
        <a:lstStyle/>
        <a:p>
          <a:endParaRPr lang="zh-CN" altLang="en-US" sz="1800"/>
        </a:p>
      </dgm:t>
    </dgm:pt>
    <dgm:pt modelId="{2B7DCAD6-D8D1-41B6-83D7-F2CB23882FBE}">
      <dgm:prSet phldrT="[文本]" custT="1"/>
      <dgm:spPr/>
      <dgm:t>
        <a:bodyPr/>
        <a:lstStyle/>
        <a:p>
          <a:r>
            <a:rPr lang="zh-CN" altLang="en-US" sz="1800" dirty="0"/>
            <a:t>综合使用工具，模拟黑客渗透入侵，发现脆弱点</a:t>
          </a:r>
          <a:endParaRPr lang="en-US" altLang="zh-CN" sz="1800" dirty="0"/>
        </a:p>
      </dgm:t>
    </dgm:pt>
    <dgm:pt modelId="{50EB48E7-320C-474A-B917-1A1C07D28179}" type="parTrans" cxnId="{777FC2C5-21D2-4A1B-906C-225718E80A66}">
      <dgm:prSet/>
      <dgm:spPr/>
      <dgm:t>
        <a:bodyPr/>
        <a:lstStyle/>
        <a:p>
          <a:endParaRPr lang="zh-CN" altLang="en-US" sz="1800"/>
        </a:p>
      </dgm:t>
    </dgm:pt>
    <dgm:pt modelId="{B75DB7F5-494F-44F4-B637-1C62DF81EBDD}" type="sibTrans" cxnId="{777FC2C5-21D2-4A1B-906C-225718E80A66}">
      <dgm:prSet/>
      <dgm:spPr/>
      <dgm:t>
        <a:bodyPr/>
        <a:lstStyle/>
        <a:p>
          <a:endParaRPr lang="zh-CN" altLang="en-US" sz="1800"/>
        </a:p>
      </dgm:t>
    </dgm:pt>
    <dgm:pt modelId="{95219C34-903A-4569-95F4-19712062487D}">
      <dgm:prSet phldrT="[文本]" custT="1"/>
      <dgm:spPr/>
      <dgm:t>
        <a:bodyPr/>
        <a:lstStyle/>
        <a:p>
          <a:r>
            <a:rPr lang="en-US" sz="1800" b="0" i="0" dirty="0"/>
            <a:t>WVS</a:t>
          </a:r>
          <a:endParaRPr lang="zh-CN" altLang="en-US" sz="1800" dirty="0"/>
        </a:p>
      </dgm:t>
    </dgm:pt>
    <dgm:pt modelId="{8D31E84A-C629-4D1F-8831-2E58B7009458}" type="parTrans" cxnId="{9EC2E9F4-8E9F-4A6B-B109-E6469187CFCF}">
      <dgm:prSet/>
      <dgm:spPr/>
      <dgm:t>
        <a:bodyPr/>
        <a:lstStyle/>
        <a:p>
          <a:endParaRPr lang="zh-CN" altLang="en-US" sz="1800"/>
        </a:p>
      </dgm:t>
    </dgm:pt>
    <dgm:pt modelId="{3FC3C125-1B86-437B-9395-DDBB4C0D5774}" type="sibTrans" cxnId="{9EC2E9F4-8E9F-4A6B-B109-E6469187CFCF}">
      <dgm:prSet/>
      <dgm:spPr/>
      <dgm:t>
        <a:bodyPr/>
        <a:lstStyle/>
        <a:p>
          <a:endParaRPr lang="zh-CN" altLang="en-US" sz="1800"/>
        </a:p>
      </dgm:t>
    </dgm:pt>
    <dgm:pt modelId="{4E55B63C-64A4-4075-9F5E-EDCCC0192C7B}">
      <dgm:prSet phldrT="[文本]" custT="1"/>
      <dgm:spPr/>
      <dgm:t>
        <a:bodyPr/>
        <a:lstStyle/>
        <a:p>
          <a:r>
            <a:rPr lang="en-US" sz="1800" b="0" i="0" dirty="0"/>
            <a:t>Nessus</a:t>
          </a:r>
          <a:endParaRPr lang="zh-CN" altLang="en-US" sz="1800" dirty="0"/>
        </a:p>
      </dgm:t>
    </dgm:pt>
    <dgm:pt modelId="{C2870114-0B5C-4603-8841-DFCB4C5E3908}" type="parTrans" cxnId="{F198E7CC-6C9C-404B-AF32-A0D60A3C79E9}">
      <dgm:prSet/>
      <dgm:spPr/>
      <dgm:t>
        <a:bodyPr/>
        <a:lstStyle/>
        <a:p>
          <a:endParaRPr lang="zh-CN" altLang="en-US" sz="1800"/>
        </a:p>
      </dgm:t>
    </dgm:pt>
    <dgm:pt modelId="{E4BF5E9F-5923-4CBC-95A2-0810E5FCE27B}" type="sibTrans" cxnId="{F198E7CC-6C9C-404B-AF32-A0D60A3C79E9}">
      <dgm:prSet/>
      <dgm:spPr/>
      <dgm:t>
        <a:bodyPr/>
        <a:lstStyle/>
        <a:p>
          <a:endParaRPr lang="zh-CN" altLang="en-US" sz="1800"/>
        </a:p>
      </dgm:t>
    </dgm:pt>
    <dgm:pt modelId="{B8422786-5B29-45F2-AB8A-3F5BAFF7FCC1}" type="pres">
      <dgm:prSet presAssocID="{0141924D-FEEF-4045-9C8E-CC873BD1FB34}" presName="linear" presStyleCnt="0">
        <dgm:presLayoutVars>
          <dgm:dir/>
          <dgm:animLvl val="lvl"/>
          <dgm:resizeHandles val="exact"/>
        </dgm:presLayoutVars>
      </dgm:prSet>
      <dgm:spPr/>
      <dgm:t>
        <a:bodyPr/>
        <a:lstStyle/>
        <a:p>
          <a:endParaRPr lang="zh-CN" altLang="en-US"/>
        </a:p>
      </dgm:t>
    </dgm:pt>
    <dgm:pt modelId="{710024DC-3903-4163-A15F-66B78332FFAE}" type="pres">
      <dgm:prSet presAssocID="{1B975DD6-DB1C-4C44-A65F-FBEC4C027948}" presName="parentLin" presStyleCnt="0"/>
      <dgm:spPr/>
    </dgm:pt>
    <dgm:pt modelId="{762261CC-81DE-44C5-AA14-95FB88400A2E}" type="pres">
      <dgm:prSet presAssocID="{1B975DD6-DB1C-4C44-A65F-FBEC4C027948}" presName="parentLeftMargin" presStyleLbl="node1" presStyleIdx="0" presStyleCnt="3"/>
      <dgm:spPr/>
      <dgm:t>
        <a:bodyPr/>
        <a:lstStyle/>
        <a:p>
          <a:endParaRPr lang="zh-CN" altLang="en-US"/>
        </a:p>
      </dgm:t>
    </dgm:pt>
    <dgm:pt modelId="{D09288D5-0F46-4172-B492-276C437ED419}" type="pres">
      <dgm:prSet presAssocID="{1B975DD6-DB1C-4C44-A65F-FBEC4C027948}" presName="parentText" presStyleLbl="node1" presStyleIdx="0" presStyleCnt="3">
        <dgm:presLayoutVars>
          <dgm:chMax val="0"/>
          <dgm:bulletEnabled val="1"/>
        </dgm:presLayoutVars>
      </dgm:prSet>
      <dgm:spPr/>
      <dgm:t>
        <a:bodyPr/>
        <a:lstStyle/>
        <a:p>
          <a:endParaRPr lang="zh-CN" altLang="en-US"/>
        </a:p>
      </dgm:t>
    </dgm:pt>
    <dgm:pt modelId="{514E3EDC-02E4-4597-AE8B-F646935E5B1D}" type="pres">
      <dgm:prSet presAssocID="{1B975DD6-DB1C-4C44-A65F-FBEC4C027948}" presName="negativeSpace" presStyleCnt="0"/>
      <dgm:spPr/>
    </dgm:pt>
    <dgm:pt modelId="{78751EE7-5A69-4F3B-A09C-F0260E123AE3}" type="pres">
      <dgm:prSet presAssocID="{1B975DD6-DB1C-4C44-A65F-FBEC4C027948}" presName="childText" presStyleLbl="conFgAcc1" presStyleIdx="0" presStyleCnt="3">
        <dgm:presLayoutVars>
          <dgm:bulletEnabled val="1"/>
        </dgm:presLayoutVars>
      </dgm:prSet>
      <dgm:spPr/>
      <dgm:t>
        <a:bodyPr/>
        <a:lstStyle/>
        <a:p>
          <a:endParaRPr lang="zh-CN" altLang="en-US"/>
        </a:p>
      </dgm:t>
    </dgm:pt>
    <dgm:pt modelId="{9DB07DFE-009B-47AD-8120-B7D6716C37A4}" type="pres">
      <dgm:prSet presAssocID="{2C1E2A75-E9DE-40E0-A5CD-904D36C178CD}" presName="spaceBetweenRectangles" presStyleCnt="0"/>
      <dgm:spPr/>
    </dgm:pt>
    <dgm:pt modelId="{602E61D5-96B7-4EF9-96D1-2A6C6403C504}" type="pres">
      <dgm:prSet presAssocID="{76BFF0F4-D1A5-4809-8235-2D44E237FFFB}" presName="parentLin" presStyleCnt="0"/>
      <dgm:spPr/>
    </dgm:pt>
    <dgm:pt modelId="{6A108315-40BB-4C84-A4B5-2E82F354E926}" type="pres">
      <dgm:prSet presAssocID="{76BFF0F4-D1A5-4809-8235-2D44E237FFFB}" presName="parentLeftMargin" presStyleLbl="node1" presStyleIdx="0" presStyleCnt="3"/>
      <dgm:spPr/>
      <dgm:t>
        <a:bodyPr/>
        <a:lstStyle/>
        <a:p>
          <a:endParaRPr lang="zh-CN" altLang="en-US"/>
        </a:p>
      </dgm:t>
    </dgm:pt>
    <dgm:pt modelId="{EB577229-5133-48CB-9357-61DBD4F9A7E9}" type="pres">
      <dgm:prSet presAssocID="{76BFF0F4-D1A5-4809-8235-2D44E237FFFB}" presName="parentText" presStyleLbl="node1" presStyleIdx="1" presStyleCnt="3">
        <dgm:presLayoutVars>
          <dgm:chMax val="0"/>
          <dgm:bulletEnabled val="1"/>
        </dgm:presLayoutVars>
      </dgm:prSet>
      <dgm:spPr/>
      <dgm:t>
        <a:bodyPr/>
        <a:lstStyle/>
        <a:p>
          <a:endParaRPr lang="zh-CN" altLang="en-US"/>
        </a:p>
      </dgm:t>
    </dgm:pt>
    <dgm:pt modelId="{EBC234B8-886D-4E66-A37C-988002B77094}" type="pres">
      <dgm:prSet presAssocID="{76BFF0F4-D1A5-4809-8235-2D44E237FFFB}" presName="negativeSpace" presStyleCnt="0"/>
      <dgm:spPr/>
    </dgm:pt>
    <dgm:pt modelId="{3FC74F6E-E1CD-4843-B29D-8FFF22573F56}" type="pres">
      <dgm:prSet presAssocID="{76BFF0F4-D1A5-4809-8235-2D44E237FFFB}" presName="childText" presStyleLbl="conFgAcc1" presStyleIdx="1" presStyleCnt="3">
        <dgm:presLayoutVars>
          <dgm:bulletEnabled val="1"/>
        </dgm:presLayoutVars>
      </dgm:prSet>
      <dgm:spPr/>
      <dgm:t>
        <a:bodyPr/>
        <a:lstStyle/>
        <a:p>
          <a:endParaRPr lang="zh-CN" altLang="en-US"/>
        </a:p>
      </dgm:t>
    </dgm:pt>
    <dgm:pt modelId="{6A55C4A7-4484-444C-8B64-82CDAAA425F9}" type="pres">
      <dgm:prSet presAssocID="{D6F3EC43-A980-40D2-A0C9-36B2852D8D28}" presName="spaceBetweenRectangles" presStyleCnt="0"/>
      <dgm:spPr/>
    </dgm:pt>
    <dgm:pt modelId="{8B960B49-9F94-4D06-87F1-60AFA2F9C4C2}" type="pres">
      <dgm:prSet presAssocID="{297D71D9-5F9D-4334-A02A-89073DADE4F0}" presName="parentLin" presStyleCnt="0"/>
      <dgm:spPr/>
    </dgm:pt>
    <dgm:pt modelId="{D21468BA-FF9C-4269-AB20-D108662DE22F}" type="pres">
      <dgm:prSet presAssocID="{297D71D9-5F9D-4334-A02A-89073DADE4F0}" presName="parentLeftMargin" presStyleLbl="node1" presStyleIdx="1" presStyleCnt="3"/>
      <dgm:spPr/>
      <dgm:t>
        <a:bodyPr/>
        <a:lstStyle/>
        <a:p>
          <a:endParaRPr lang="zh-CN" altLang="en-US"/>
        </a:p>
      </dgm:t>
    </dgm:pt>
    <dgm:pt modelId="{9CB312A6-2297-42ED-8CC7-41929B270149}" type="pres">
      <dgm:prSet presAssocID="{297D71D9-5F9D-4334-A02A-89073DADE4F0}" presName="parentText" presStyleLbl="node1" presStyleIdx="2" presStyleCnt="3">
        <dgm:presLayoutVars>
          <dgm:chMax val="0"/>
          <dgm:bulletEnabled val="1"/>
        </dgm:presLayoutVars>
      </dgm:prSet>
      <dgm:spPr/>
      <dgm:t>
        <a:bodyPr/>
        <a:lstStyle/>
        <a:p>
          <a:endParaRPr lang="zh-CN" altLang="en-US"/>
        </a:p>
      </dgm:t>
    </dgm:pt>
    <dgm:pt modelId="{F631166C-5FD7-4E62-821A-0C79A6B950BF}" type="pres">
      <dgm:prSet presAssocID="{297D71D9-5F9D-4334-A02A-89073DADE4F0}" presName="negativeSpace" presStyleCnt="0"/>
      <dgm:spPr/>
    </dgm:pt>
    <dgm:pt modelId="{10A39CF2-A7B4-4D28-B820-FF6EDE22B24E}" type="pres">
      <dgm:prSet presAssocID="{297D71D9-5F9D-4334-A02A-89073DADE4F0}" presName="childText" presStyleLbl="conFgAcc1" presStyleIdx="2" presStyleCnt="3">
        <dgm:presLayoutVars>
          <dgm:bulletEnabled val="1"/>
        </dgm:presLayoutVars>
      </dgm:prSet>
      <dgm:spPr/>
      <dgm:t>
        <a:bodyPr/>
        <a:lstStyle/>
        <a:p>
          <a:endParaRPr lang="zh-CN" altLang="en-US"/>
        </a:p>
      </dgm:t>
    </dgm:pt>
  </dgm:ptLst>
  <dgm:cxnLst>
    <dgm:cxn modelId="{2E9ABFDC-5379-42C0-9360-00F1F2DEC534}" type="presOf" srcId="{76BFF0F4-D1A5-4809-8235-2D44E237FFFB}" destId="{6A108315-40BB-4C84-A4B5-2E82F354E926}" srcOrd="0" destOrd="0" presId="urn:microsoft.com/office/officeart/2005/8/layout/list1"/>
    <dgm:cxn modelId="{D2D6BF86-838C-4AE8-85D6-4455B87134CA}" srcId="{1B975DD6-DB1C-4C44-A65F-FBEC4C027948}" destId="{AFD262E4-B7A1-4BC7-A5DD-B897DA7B0766}" srcOrd="0" destOrd="0" parTransId="{151C9B63-08F8-4306-A829-A7F0B208E078}" sibTransId="{52B52C31-34C2-4756-BB5B-8B40679D75D9}"/>
    <dgm:cxn modelId="{C09FE096-A19B-4B6C-83A9-652AE0C3D720}" type="presOf" srcId="{0141924D-FEEF-4045-9C8E-CC873BD1FB34}" destId="{B8422786-5B29-45F2-AB8A-3F5BAFF7FCC1}" srcOrd="0" destOrd="0" presId="urn:microsoft.com/office/officeart/2005/8/layout/list1"/>
    <dgm:cxn modelId="{B3EC1542-6329-4238-A6AE-712A011A937D}" srcId="{0141924D-FEEF-4045-9C8E-CC873BD1FB34}" destId="{297D71D9-5F9D-4334-A02A-89073DADE4F0}" srcOrd="2" destOrd="0" parTransId="{A1E69A40-F510-4F0B-A333-D112DC18AE3A}" sibTransId="{E2745D7F-3DDC-4455-8BF0-9FB0A4E2E001}"/>
    <dgm:cxn modelId="{777FC2C5-21D2-4A1B-906C-225718E80A66}" srcId="{297D71D9-5F9D-4334-A02A-89073DADE4F0}" destId="{2B7DCAD6-D8D1-41B6-83D7-F2CB23882FBE}" srcOrd="0" destOrd="0" parTransId="{50EB48E7-320C-474A-B917-1A1C07D28179}" sibTransId="{B75DB7F5-494F-44F4-B637-1C62DF81EBDD}"/>
    <dgm:cxn modelId="{F198E7CC-6C9C-404B-AF32-A0D60A3C79E9}" srcId="{1B975DD6-DB1C-4C44-A65F-FBEC4C027948}" destId="{4E55B63C-64A4-4075-9F5E-EDCCC0192C7B}" srcOrd="2" destOrd="0" parTransId="{C2870114-0B5C-4603-8841-DFCB4C5E3908}" sibTransId="{E4BF5E9F-5923-4CBC-95A2-0810E5FCE27B}"/>
    <dgm:cxn modelId="{0ECC1EBD-8C6B-41DB-B570-F3FF6E2DB6A2}" type="presOf" srcId="{95219C34-903A-4569-95F4-19712062487D}" destId="{78751EE7-5A69-4F3B-A09C-F0260E123AE3}" srcOrd="0" destOrd="1" presId="urn:microsoft.com/office/officeart/2005/8/layout/list1"/>
    <dgm:cxn modelId="{DDA5FACE-9213-4ECC-BC27-D99980DE6551}" type="presOf" srcId="{76BFF0F4-D1A5-4809-8235-2D44E237FFFB}" destId="{EB577229-5133-48CB-9357-61DBD4F9A7E9}" srcOrd="1" destOrd="0" presId="urn:microsoft.com/office/officeart/2005/8/layout/list1"/>
    <dgm:cxn modelId="{EC6AD9EF-5209-4F4E-82C2-2B5AE8F12AFB}" type="presOf" srcId="{297D71D9-5F9D-4334-A02A-89073DADE4F0}" destId="{D21468BA-FF9C-4269-AB20-D108662DE22F}" srcOrd="0" destOrd="0" presId="urn:microsoft.com/office/officeart/2005/8/layout/list1"/>
    <dgm:cxn modelId="{A3B8961D-C7BA-4621-BF7E-5495804CA414}" type="presOf" srcId="{297D71D9-5F9D-4334-A02A-89073DADE4F0}" destId="{9CB312A6-2297-42ED-8CC7-41929B270149}" srcOrd="1" destOrd="0" presId="urn:microsoft.com/office/officeart/2005/8/layout/list1"/>
    <dgm:cxn modelId="{9EC2E9F4-8E9F-4A6B-B109-E6469187CFCF}" srcId="{1B975DD6-DB1C-4C44-A65F-FBEC4C027948}" destId="{95219C34-903A-4569-95F4-19712062487D}" srcOrd="1" destOrd="0" parTransId="{8D31E84A-C629-4D1F-8831-2E58B7009458}" sibTransId="{3FC3C125-1B86-437B-9395-DDBB4C0D5774}"/>
    <dgm:cxn modelId="{7C6D33D5-97AF-475D-82CE-17956CF1196D}" srcId="{0141924D-FEEF-4045-9C8E-CC873BD1FB34}" destId="{76BFF0F4-D1A5-4809-8235-2D44E237FFFB}" srcOrd="1" destOrd="0" parTransId="{CAC174B1-67B7-46A0-8685-ABA07B504DD4}" sibTransId="{D6F3EC43-A980-40D2-A0C9-36B2852D8D28}"/>
    <dgm:cxn modelId="{AEF59EC7-5588-4D2E-92F7-EEFA4B013BCD}" type="presOf" srcId="{AFD262E4-B7A1-4BC7-A5DD-B897DA7B0766}" destId="{78751EE7-5A69-4F3B-A09C-F0260E123AE3}" srcOrd="0" destOrd="0" presId="urn:microsoft.com/office/officeart/2005/8/layout/list1"/>
    <dgm:cxn modelId="{164FA3AF-026A-474C-AF82-FE4E0D359B8E}" type="presOf" srcId="{6E5896A6-5B83-467F-A849-D92B2BCFAEEC}" destId="{3FC74F6E-E1CD-4843-B29D-8FFF22573F56}" srcOrd="0" destOrd="0" presId="urn:microsoft.com/office/officeart/2005/8/layout/list1"/>
    <dgm:cxn modelId="{6A055428-EF59-4C68-907F-44EE90584421}" type="presOf" srcId="{4E55B63C-64A4-4075-9F5E-EDCCC0192C7B}" destId="{78751EE7-5A69-4F3B-A09C-F0260E123AE3}" srcOrd="0" destOrd="2" presId="urn:microsoft.com/office/officeart/2005/8/layout/list1"/>
    <dgm:cxn modelId="{E3ED9551-9EC5-4B07-AB9B-D91AE3DE67AE}" srcId="{0141924D-FEEF-4045-9C8E-CC873BD1FB34}" destId="{1B975DD6-DB1C-4C44-A65F-FBEC4C027948}" srcOrd="0" destOrd="0" parTransId="{6D8B78D3-49F3-4F5A-83F8-D8AD573BFCBC}" sibTransId="{2C1E2A75-E9DE-40E0-A5CD-904D36C178CD}"/>
    <dgm:cxn modelId="{A62D3A07-58FD-46E2-A2CE-A8B8CBEF4DCA}" type="presOf" srcId="{2B7DCAD6-D8D1-41B6-83D7-F2CB23882FBE}" destId="{10A39CF2-A7B4-4D28-B820-FF6EDE22B24E}" srcOrd="0" destOrd="0" presId="urn:microsoft.com/office/officeart/2005/8/layout/list1"/>
    <dgm:cxn modelId="{96AD4421-4A50-4F80-94EC-4D01CC7F416E}" type="presOf" srcId="{1B975DD6-DB1C-4C44-A65F-FBEC4C027948}" destId="{D09288D5-0F46-4172-B492-276C437ED419}" srcOrd="1" destOrd="0" presId="urn:microsoft.com/office/officeart/2005/8/layout/list1"/>
    <dgm:cxn modelId="{54903312-8391-4533-9BB7-072A89514D22}" srcId="{76BFF0F4-D1A5-4809-8235-2D44E237FFFB}" destId="{6E5896A6-5B83-467F-A849-D92B2BCFAEEC}" srcOrd="0" destOrd="0" parTransId="{80B93DD3-F9D5-495B-AB0D-2DA741D01653}" sibTransId="{61A5AF65-3A8C-46D4-BBAA-4E3B4BC2AA7F}"/>
    <dgm:cxn modelId="{F187EC32-ADF6-47D1-8895-927B0BDC144F}" type="presOf" srcId="{1B975DD6-DB1C-4C44-A65F-FBEC4C027948}" destId="{762261CC-81DE-44C5-AA14-95FB88400A2E}" srcOrd="0" destOrd="0" presId="urn:microsoft.com/office/officeart/2005/8/layout/list1"/>
    <dgm:cxn modelId="{B53E7BE9-7198-48FF-9D77-3159210F5DF1}" type="presParOf" srcId="{B8422786-5B29-45F2-AB8A-3F5BAFF7FCC1}" destId="{710024DC-3903-4163-A15F-66B78332FFAE}" srcOrd="0" destOrd="0" presId="urn:microsoft.com/office/officeart/2005/8/layout/list1"/>
    <dgm:cxn modelId="{0166B5FF-C1B1-4115-8145-DD0AD314060E}" type="presParOf" srcId="{710024DC-3903-4163-A15F-66B78332FFAE}" destId="{762261CC-81DE-44C5-AA14-95FB88400A2E}" srcOrd="0" destOrd="0" presId="urn:microsoft.com/office/officeart/2005/8/layout/list1"/>
    <dgm:cxn modelId="{86DE493D-A572-4337-BEB9-80B9BBA6D586}" type="presParOf" srcId="{710024DC-3903-4163-A15F-66B78332FFAE}" destId="{D09288D5-0F46-4172-B492-276C437ED419}" srcOrd="1" destOrd="0" presId="urn:microsoft.com/office/officeart/2005/8/layout/list1"/>
    <dgm:cxn modelId="{19544397-061E-49C8-8151-F440DA3C2AA8}" type="presParOf" srcId="{B8422786-5B29-45F2-AB8A-3F5BAFF7FCC1}" destId="{514E3EDC-02E4-4597-AE8B-F646935E5B1D}" srcOrd="1" destOrd="0" presId="urn:microsoft.com/office/officeart/2005/8/layout/list1"/>
    <dgm:cxn modelId="{9226C091-5FA3-463E-BF09-B3B5F5307BAF}" type="presParOf" srcId="{B8422786-5B29-45F2-AB8A-3F5BAFF7FCC1}" destId="{78751EE7-5A69-4F3B-A09C-F0260E123AE3}" srcOrd="2" destOrd="0" presId="urn:microsoft.com/office/officeart/2005/8/layout/list1"/>
    <dgm:cxn modelId="{509B67EC-033D-4B17-9E80-3F4E3ECA8160}" type="presParOf" srcId="{B8422786-5B29-45F2-AB8A-3F5BAFF7FCC1}" destId="{9DB07DFE-009B-47AD-8120-B7D6716C37A4}" srcOrd="3" destOrd="0" presId="urn:microsoft.com/office/officeart/2005/8/layout/list1"/>
    <dgm:cxn modelId="{DD82B45C-E629-4D3C-9A9E-C66B8A76EC47}" type="presParOf" srcId="{B8422786-5B29-45F2-AB8A-3F5BAFF7FCC1}" destId="{602E61D5-96B7-4EF9-96D1-2A6C6403C504}" srcOrd="4" destOrd="0" presId="urn:microsoft.com/office/officeart/2005/8/layout/list1"/>
    <dgm:cxn modelId="{4C5507EB-FEC7-481C-945E-EE6CF60265C8}" type="presParOf" srcId="{602E61D5-96B7-4EF9-96D1-2A6C6403C504}" destId="{6A108315-40BB-4C84-A4B5-2E82F354E926}" srcOrd="0" destOrd="0" presId="urn:microsoft.com/office/officeart/2005/8/layout/list1"/>
    <dgm:cxn modelId="{5773B084-93A2-479B-B0C6-2AD1BF8BF48A}" type="presParOf" srcId="{602E61D5-96B7-4EF9-96D1-2A6C6403C504}" destId="{EB577229-5133-48CB-9357-61DBD4F9A7E9}" srcOrd="1" destOrd="0" presId="urn:microsoft.com/office/officeart/2005/8/layout/list1"/>
    <dgm:cxn modelId="{94D61A5D-AB48-476A-B38C-B5F318664E78}" type="presParOf" srcId="{B8422786-5B29-45F2-AB8A-3F5BAFF7FCC1}" destId="{EBC234B8-886D-4E66-A37C-988002B77094}" srcOrd="5" destOrd="0" presId="urn:microsoft.com/office/officeart/2005/8/layout/list1"/>
    <dgm:cxn modelId="{37D959BA-CDBE-4055-9DE0-1B16AB0063E4}" type="presParOf" srcId="{B8422786-5B29-45F2-AB8A-3F5BAFF7FCC1}" destId="{3FC74F6E-E1CD-4843-B29D-8FFF22573F56}" srcOrd="6" destOrd="0" presId="urn:microsoft.com/office/officeart/2005/8/layout/list1"/>
    <dgm:cxn modelId="{279B69D9-0D36-4457-AC82-CAB8968AAF41}" type="presParOf" srcId="{B8422786-5B29-45F2-AB8A-3F5BAFF7FCC1}" destId="{6A55C4A7-4484-444C-8B64-82CDAAA425F9}" srcOrd="7" destOrd="0" presId="urn:microsoft.com/office/officeart/2005/8/layout/list1"/>
    <dgm:cxn modelId="{4C2952B2-631E-45D2-A5A7-D10BACCF7AE8}" type="presParOf" srcId="{B8422786-5B29-45F2-AB8A-3F5BAFF7FCC1}" destId="{8B960B49-9F94-4D06-87F1-60AFA2F9C4C2}" srcOrd="8" destOrd="0" presId="urn:microsoft.com/office/officeart/2005/8/layout/list1"/>
    <dgm:cxn modelId="{ACB00CE0-4712-4EAB-9E0E-5440053BA0C9}" type="presParOf" srcId="{8B960B49-9F94-4D06-87F1-60AFA2F9C4C2}" destId="{D21468BA-FF9C-4269-AB20-D108662DE22F}" srcOrd="0" destOrd="0" presId="urn:microsoft.com/office/officeart/2005/8/layout/list1"/>
    <dgm:cxn modelId="{1A57C282-22B3-4E8C-9E56-DE740DF908FA}" type="presParOf" srcId="{8B960B49-9F94-4D06-87F1-60AFA2F9C4C2}" destId="{9CB312A6-2297-42ED-8CC7-41929B270149}" srcOrd="1" destOrd="0" presId="urn:microsoft.com/office/officeart/2005/8/layout/list1"/>
    <dgm:cxn modelId="{5C6E75C9-226B-4CD7-A592-EB75EE561D20}" type="presParOf" srcId="{B8422786-5B29-45F2-AB8A-3F5BAFF7FCC1}" destId="{F631166C-5FD7-4E62-821A-0C79A6B950BF}" srcOrd="9" destOrd="0" presId="urn:microsoft.com/office/officeart/2005/8/layout/list1"/>
    <dgm:cxn modelId="{69443DEB-9C55-4693-A0F1-31174DD58375}" type="presParOf" srcId="{B8422786-5B29-45F2-AB8A-3F5BAFF7FCC1}" destId="{10A39CF2-A7B4-4D28-B820-FF6EDE22B24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141924D-FEEF-4045-9C8E-CC873BD1FB3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B8422786-5B29-45F2-AB8A-3F5BAFF7FCC1}" type="pres">
      <dgm:prSet presAssocID="{0141924D-FEEF-4045-9C8E-CC873BD1FB34}" presName="linear" presStyleCnt="0">
        <dgm:presLayoutVars>
          <dgm:dir/>
          <dgm:animLvl val="lvl"/>
          <dgm:resizeHandles val="exact"/>
        </dgm:presLayoutVars>
      </dgm:prSet>
      <dgm:spPr/>
      <dgm:t>
        <a:bodyPr/>
        <a:lstStyle/>
        <a:p>
          <a:endParaRPr lang="zh-CN" altLang="en-US"/>
        </a:p>
      </dgm:t>
    </dgm:pt>
  </dgm:ptLst>
  <dgm:cxnLst>
    <dgm:cxn modelId="{C09FE096-A19B-4B6C-83A9-652AE0C3D720}" type="presOf" srcId="{0141924D-FEEF-4045-9C8E-CC873BD1FB34}" destId="{B8422786-5B29-45F2-AB8A-3F5BAFF7FCC1}" srcOrd="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57BCE8-7619-4284-A5C9-35CC7B904AB7}">
      <dsp:nvSpPr>
        <dsp:cNvPr id="0" name=""/>
        <dsp:cNvSpPr/>
      </dsp:nvSpPr>
      <dsp:spPr>
        <a:xfrm>
          <a:off x="0" y="525679"/>
          <a:ext cx="8064896" cy="292162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5926" tIns="728980" rIns="625926" bIns="142240" numCol="1" spcCol="1270" anchor="t" anchorCtr="0">
          <a:noAutofit/>
        </a:bodyPr>
        <a:lstStyle/>
        <a:p>
          <a:pPr marL="228600" lvl="1" indent="-228600" algn="l" defTabSz="889000">
            <a:lnSpc>
              <a:spcPct val="200000"/>
            </a:lnSpc>
            <a:spcBef>
              <a:spcPct val="0"/>
            </a:spcBef>
            <a:spcAft>
              <a:spcPct val="15000"/>
            </a:spcAft>
            <a:buChar char="••"/>
          </a:pPr>
          <a:r>
            <a:rPr lang="zh-CN" altLang="zh-CN" sz="2000" kern="1200" dirty="0"/>
            <a:t>来自评估单位的项目负责人和资产识别小组，以及各活动中来自被评估组织的被访谈人员。</a:t>
          </a:r>
          <a:endParaRPr lang="zh-CN" altLang="en-US" sz="2000" kern="1200" dirty="0"/>
        </a:p>
        <a:p>
          <a:pPr marL="228600" lvl="1" indent="-228600" algn="l" defTabSz="889000">
            <a:lnSpc>
              <a:spcPct val="200000"/>
            </a:lnSpc>
            <a:spcBef>
              <a:spcPct val="0"/>
            </a:spcBef>
            <a:spcAft>
              <a:spcPct val="15000"/>
            </a:spcAft>
            <a:buChar char="••"/>
          </a:pPr>
          <a:endParaRPr lang="zh-CN" altLang="zh-CN" sz="2000" kern="1200" dirty="0">
            <a:latin typeface="+mn-ea"/>
          </a:endParaRPr>
        </a:p>
      </dsp:txBody>
      <dsp:txXfrm>
        <a:off x="0" y="525679"/>
        <a:ext cx="8064896" cy="2921625"/>
      </dsp:txXfrm>
    </dsp:sp>
    <dsp:sp modelId="{0075E80F-4D5E-42E3-8414-65383C1B720A}">
      <dsp:nvSpPr>
        <dsp:cNvPr id="0" name=""/>
        <dsp:cNvSpPr/>
      </dsp:nvSpPr>
      <dsp:spPr>
        <a:xfrm>
          <a:off x="403244" y="9079"/>
          <a:ext cx="5645427" cy="103320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84" tIns="0" rIns="213384" bIns="0" numCol="1" spcCol="1270" anchor="ctr" anchorCtr="0">
          <a:noAutofit/>
        </a:bodyPr>
        <a:lstStyle/>
        <a:p>
          <a:pPr lvl="0" algn="l" defTabSz="1066800">
            <a:lnSpc>
              <a:spcPct val="90000"/>
            </a:lnSpc>
            <a:spcBef>
              <a:spcPct val="0"/>
            </a:spcBef>
            <a:spcAft>
              <a:spcPct val="35000"/>
            </a:spcAft>
          </a:pPr>
          <a:r>
            <a:rPr lang="zh-CN" altLang="zh-CN" sz="2400" kern="1200" dirty="0"/>
            <a:t>资产识别阶段主要参与人员包括：</a:t>
          </a:r>
          <a:endParaRPr lang="zh-CN" altLang="en-US" sz="2400" kern="1200" dirty="0"/>
        </a:p>
      </dsp:txBody>
      <dsp:txXfrm>
        <a:off x="453681" y="59516"/>
        <a:ext cx="5544553" cy="93232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E2B667-70B6-4E18-A877-809B84AF91F0}">
      <dsp:nvSpPr>
        <dsp:cNvPr id="0" name=""/>
        <dsp:cNvSpPr/>
      </dsp:nvSpPr>
      <dsp:spPr>
        <a:xfrm>
          <a:off x="0" y="219591"/>
          <a:ext cx="8229600" cy="948150"/>
        </a:xfrm>
        <a:prstGeom prst="rect">
          <a:avLst/>
        </a:prstGeom>
        <a:solidFill>
          <a:schemeClr val="bg1"/>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291592" rIns="638708" bIns="142240" numCol="1" spcCol="1270" anchor="t" anchorCtr="0">
          <a:noAutofit/>
        </a:bodyPr>
        <a:lstStyle/>
        <a:p>
          <a:pPr marL="228600" lvl="1" indent="-228600" algn="l" defTabSz="889000">
            <a:lnSpc>
              <a:spcPct val="150000"/>
            </a:lnSpc>
            <a:spcBef>
              <a:spcPct val="0"/>
            </a:spcBef>
            <a:spcAft>
              <a:spcPct val="15000"/>
            </a:spcAft>
            <a:buChar char="••"/>
          </a:pPr>
          <a:r>
            <a:rPr lang="zh-CN" altLang="en-US" sz="2000" kern="1200" dirty="0"/>
            <a:t>原始漏洞检测、识别报告文件。</a:t>
          </a:r>
        </a:p>
      </dsp:txBody>
      <dsp:txXfrm>
        <a:off x="0" y="219591"/>
        <a:ext cx="8229600" cy="948150"/>
      </dsp:txXfrm>
    </dsp:sp>
    <dsp:sp modelId="{0DEEF7AA-9EB0-416C-9D46-2216715CA473}">
      <dsp:nvSpPr>
        <dsp:cNvPr id="0" name=""/>
        <dsp:cNvSpPr/>
      </dsp:nvSpPr>
      <dsp:spPr>
        <a:xfrm>
          <a:off x="411480" y="12951"/>
          <a:ext cx="5760720" cy="41328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150000"/>
            </a:lnSpc>
            <a:spcBef>
              <a:spcPct val="0"/>
            </a:spcBef>
            <a:spcAft>
              <a:spcPct val="35000"/>
            </a:spcAft>
          </a:pPr>
          <a:r>
            <a:rPr lang="zh-CN" altLang="zh-CN" sz="2000" b="1" kern="1200" dirty="0"/>
            <a:t>原始的识别结果</a:t>
          </a:r>
          <a:endParaRPr lang="zh-CN" altLang="en-US" sz="2000" kern="1200" dirty="0"/>
        </a:p>
      </dsp:txBody>
      <dsp:txXfrm>
        <a:off x="431655" y="33126"/>
        <a:ext cx="5720370" cy="372930"/>
      </dsp:txXfrm>
    </dsp:sp>
    <dsp:sp modelId="{4B818CC6-B945-4EA6-9BB2-C51B105467C9}">
      <dsp:nvSpPr>
        <dsp:cNvPr id="0" name=""/>
        <dsp:cNvSpPr/>
      </dsp:nvSpPr>
      <dsp:spPr>
        <a:xfrm>
          <a:off x="0" y="1449981"/>
          <a:ext cx="8229600" cy="2425500"/>
        </a:xfrm>
        <a:prstGeom prst="rect">
          <a:avLst/>
        </a:prstGeom>
        <a:solidFill>
          <a:schemeClr val="bg1"/>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291592" rIns="638708" bIns="142240" numCol="1" spcCol="1270" anchor="t" anchorCtr="0">
          <a:noAutofit/>
        </a:bodyPr>
        <a:lstStyle/>
        <a:p>
          <a:pPr marL="228600" lvl="1" indent="-228600" algn="l" defTabSz="889000">
            <a:lnSpc>
              <a:spcPct val="150000"/>
            </a:lnSpc>
            <a:spcBef>
              <a:spcPct val="0"/>
            </a:spcBef>
            <a:spcAft>
              <a:spcPct val="15000"/>
            </a:spcAft>
            <a:buChar char="••"/>
          </a:pPr>
          <a:r>
            <a:rPr lang="zh-CN" altLang="en-US" sz="2000" kern="1200" dirty="0"/>
            <a:t>对漏洞识别结果进行汇总、分析、分类，有助于被评估组织的信息安全主管或高层领导了解当前信息系统的安全状况，报告的原始数据可能来源于漏洞扫描的结果，也可能来源于漏洞扫描和手工检查的结果。</a:t>
          </a:r>
        </a:p>
      </dsp:txBody>
      <dsp:txXfrm>
        <a:off x="0" y="1449981"/>
        <a:ext cx="8229600" cy="2425500"/>
      </dsp:txXfrm>
    </dsp:sp>
    <dsp:sp modelId="{0B560475-C43E-4E9F-A074-648BF87E1A72}">
      <dsp:nvSpPr>
        <dsp:cNvPr id="0" name=""/>
        <dsp:cNvSpPr/>
      </dsp:nvSpPr>
      <dsp:spPr>
        <a:xfrm>
          <a:off x="411480" y="1243341"/>
          <a:ext cx="5760720" cy="41328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150000"/>
            </a:lnSpc>
            <a:spcBef>
              <a:spcPct val="0"/>
            </a:spcBef>
            <a:spcAft>
              <a:spcPct val="35000"/>
            </a:spcAft>
          </a:pPr>
          <a:r>
            <a:rPr lang="zh-CN" altLang="en-US" sz="2000" kern="1200" dirty="0"/>
            <a:t>2.漏洞分析报告</a:t>
          </a:r>
        </a:p>
      </dsp:txBody>
      <dsp:txXfrm>
        <a:off x="431655" y="1263516"/>
        <a:ext cx="5720370" cy="37293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B5D986-1A32-4660-9F94-5D5B0D8EC06E}">
      <dsp:nvSpPr>
        <dsp:cNvPr id="0" name=""/>
        <dsp:cNvSpPr/>
      </dsp:nvSpPr>
      <dsp:spPr>
        <a:xfrm>
          <a:off x="0" y="2768"/>
          <a:ext cx="6120680" cy="64728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buNone/>
          </a:pPr>
          <a:r>
            <a:rPr lang="en-US" altLang="zh-CN" sz="2400" kern="1200"/>
            <a:t>2.10.1 </a:t>
          </a:r>
          <a:r>
            <a:rPr lang="zh-CN" altLang="en-US" sz="2400" kern="1200"/>
            <a:t>规划阶段的信息安全风险评估</a:t>
          </a:r>
          <a:endParaRPr lang="zh-CN" altLang="en-US" sz="2400" kern="1200" dirty="0"/>
        </a:p>
      </dsp:txBody>
      <dsp:txXfrm>
        <a:off x="18958" y="21726"/>
        <a:ext cx="6082764" cy="609365"/>
      </dsp:txXfrm>
    </dsp:sp>
    <dsp:sp modelId="{1EE26BFA-8407-4165-A502-F2F9A233746E}">
      <dsp:nvSpPr>
        <dsp:cNvPr id="0" name=""/>
        <dsp:cNvSpPr/>
      </dsp:nvSpPr>
      <dsp:spPr>
        <a:xfrm rot="5400000">
          <a:off x="2938974" y="666231"/>
          <a:ext cx="242730" cy="2912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5400000">
        <a:off x="2972957" y="690504"/>
        <a:ext cx="174766" cy="169911"/>
      </dsp:txXfrm>
    </dsp:sp>
    <dsp:sp modelId="{CA63CF6A-5558-4287-97DE-23C0B41898A1}">
      <dsp:nvSpPr>
        <dsp:cNvPr id="0" name=""/>
        <dsp:cNvSpPr/>
      </dsp:nvSpPr>
      <dsp:spPr>
        <a:xfrm>
          <a:off x="0" y="973689"/>
          <a:ext cx="6120680" cy="64728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a:t>2.10.2 </a:t>
          </a:r>
          <a:r>
            <a:rPr lang="zh-CN" altLang="zh-CN" sz="2400" kern="1200"/>
            <a:t>设计阶段的信息安全风险评估</a:t>
          </a:r>
          <a:endParaRPr lang="en-US" altLang="zh-CN" sz="2400" kern="1200" dirty="0"/>
        </a:p>
      </dsp:txBody>
      <dsp:txXfrm>
        <a:off x="18958" y="992647"/>
        <a:ext cx="6082764" cy="609365"/>
      </dsp:txXfrm>
    </dsp:sp>
    <dsp:sp modelId="{0A9CBABE-C119-4A2C-8E88-803D1423D7DF}">
      <dsp:nvSpPr>
        <dsp:cNvPr id="0" name=""/>
        <dsp:cNvSpPr/>
      </dsp:nvSpPr>
      <dsp:spPr>
        <a:xfrm rot="5400000">
          <a:off x="2938974" y="1637152"/>
          <a:ext cx="242730" cy="2912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5400000">
        <a:off x="2972957" y="1661425"/>
        <a:ext cx="174766" cy="169911"/>
      </dsp:txXfrm>
    </dsp:sp>
    <dsp:sp modelId="{7D070B5F-7441-426B-BF77-FDF77445D88C}">
      <dsp:nvSpPr>
        <dsp:cNvPr id="0" name=""/>
        <dsp:cNvSpPr/>
      </dsp:nvSpPr>
      <dsp:spPr>
        <a:xfrm>
          <a:off x="0" y="1944611"/>
          <a:ext cx="6120680" cy="64728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a:t>2.10.3 </a:t>
          </a:r>
          <a:r>
            <a:rPr lang="zh-CN" altLang="zh-CN" sz="2400" kern="1200"/>
            <a:t>实施阶段的信息安全风险评估</a:t>
          </a:r>
          <a:endParaRPr lang="en-US" altLang="zh-CN" sz="2400" kern="1200" dirty="0"/>
        </a:p>
      </dsp:txBody>
      <dsp:txXfrm>
        <a:off x="18958" y="1963569"/>
        <a:ext cx="6082764" cy="609365"/>
      </dsp:txXfrm>
    </dsp:sp>
    <dsp:sp modelId="{F13ED901-B222-4D77-81F4-2DA22ADB779D}">
      <dsp:nvSpPr>
        <dsp:cNvPr id="0" name=""/>
        <dsp:cNvSpPr/>
      </dsp:nvSpPr>
      <dsp:spPr>
        <a:xfrm rot="5400000">
          <a:off x="2938974" y="2608074"/>
          <a:ext cx="242730" cy="2912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5400000">
        <a:off x="2972957" y="2632347"/>
        <a:ext cx="174766" cy="169911"/>
      </dsp:txXfrm>
    </dsp:sp>
    <dsp:sp modelId="{D788A761-023F-42C0-A0E8-0CF9AED13CF1}">
      <dsp:nvSpPr>
        <dsp:cNvPr id="0" name=""/>
        <dsp:cNvSpPr/>
      </dsp:nvSpPr>
      <dsp:spPr>
        <a:xfrm>
          <a:off x="0" y="2915533"/>
          <a:ext cx="6120680" cy="64728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a:t>2.10.4 </a:t>
          </a:r>
          <a:r>
            <a:rPr lang="zh-CN" altLang="zh-CN" sz="2400" kern="1200"/>
            <a:t>运维阶段的信息安全风险评估</a:t>
          </a:r>
          <a:endParaRPr lang="en-US" altLang="zh-CN" sz="2400" kern="1200" dirty="0"/>
        </a:p>
      </dsp:txBody>
      <dsp:txXfrm>
        <a:off x="18958" y="2934491"/>
        <a:ext cx="6082764" cy="609365"/>
      </dsp:txXfrm>
    </dsp:sp>
    <dsp:sp modelId="{2FDF9E93-B7C1-4CF0-B7CB-5A92161DCD16}">
      <dsp:nvSpPr>
        <dsp:cNvPr id="0" name=""/>
        <dsp:cNvSpPr/>
      </dsp:nvSpPr>
      <dsp:spPr>
        <a:xfrm rot="5400000">
          <a:off x="2938974" y="3578996"/>
          <a:ext cx="242730" cy="2912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zh-CN" altLang="en-US" sz="1200" kern="1200"/>
        </a:p>
      </dsp:txBody>
      <dsp:txXfrm rot="-5400000">
        <a:off x="2972957" y="3603269"/>
        <a:ext cx="174766" cy="169911"/>
      </dsp:txXfrm>
    </dsp:sp>
    <dsp:sp modelId="{F9E4F795-041F-4FC5-AFE4-2FCCFDD4A701}">
      <dsp:nvSpPr>
        <dsp:cNvPr id="0" name=""/>
        <dsp:cNvSpPr/>
      </dsp:nvSpPr>
      <dsp:spPr>
        <a:xfrm>
          <a:off x="0" y="3886454"/>
          <a:ext cx="6120680" cy="64728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altLang="zh-CN" sz="2400" kern="1200" dirty="0"/>
            <a:t>2.10.5 </a:t>
          </a:r>
          <a:r>
            <a:rPr lang="zh-CN" altLang="zh-CN" sz="2400" kern="1200" dirty="0"/>
            <a:t>废弃阶段的信息安全风险评估</a:t>
          </a:r>
          <a:endParaRPr lang="zh-CN" altLang="en-US" sz="2400" kern="1200" dirty="0"/>
        </a:p>
      </dsp:txBody>
      <dsp:txXfrm>
        <a:off x="18958" y="3905412"/>
        <a:ext cx="6082764" cy="6093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57BCE8-7619-4284-A5C9-35CC7B904AB7}">
      <dsp:nvSpPr>
        <dsp:cNvPr id="0" name=""/>
        <dsp:cNvSpPr/>
      </dsp:nvSpPr>
      <dsp:spPr>
        <a:xfrm>
          <a:off x="0" y="430955"/>
          <a:ext cx="8064896" cy="3439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25926" tIns="583184" rIns="625926" bIns="142240" numCol="1" spcCol="1270" anchor="t" anchorCtr="0">
          <a:noAutofit/>
        </a:bodyPr>
        <a:lstStyle/>
        <a:p>
          <a:pPr marL="228600" lvl="1" indent="-228600" algn="l" defTabSz="889000">
            <a:lnSpc>
              <a:spcPct val="200000"/>
            </a:lnSpc>
            <a:spcBef>
              <a:spcPct val="0"/>
            </a:spcBef>
            <a:spcAft>
              <a:spcPct val="15000"/>
            </a:spcAft>
            <a:buChar char="••"/>
          </a:pPr>
          <a:r>
            <a:rPr lang="en-US" altLang="zh-CN" sz="2000" b="0" kern="1200" dirty="0">
              <a:latin typeface="+mn-ea"/>
              <a:ea typeface="+mn-ea"/>
            </a:rPr>
            <a:t>1 </a:t>
          </a:r>
          <a:r>
            <a:rPr lang="zh-CN" altLang="zh-CN" sz="2000" b="0" kern="1200" dirty="0">
              <a:latin typeface="+mn-ea"/>
              <a:ea typeface="+mn-ea"/>
            </a:rPr>
            <a:t>自动化工具</a:t>
          </a:r>
          <a:endParaRPr lang="zh-CN" altLang="en-US" sz="2000" b="0" kern="1200" dirty="0">
            <a:latin typeface="+mn-ea"/>
            <a:ea typeface="+mn-ea"/>
          </a:endParaRPr>
        </a:p>
        <a:p>
          <a:pPr marL="228600" lvl="1" indent="-228600" algn="l" defTabSz="889000">
            <a:lnSpc>
              <a:spcPct val="200000"/>
            </a:lnSpc>
            <a:spcBef>
              <a:spcPct val="0"/>
            </a:spcBef>
            <a:spcAft>
              <a:spcPct val="15000"/>
            </a:spcAft>
            <a:buChar char="••"/>
          </a:pPr>
          <a:r>
            <a:rPr lang="en-US" altLang="zh-CN" sz="2000" b="0" kern="1200" dirty="0">
              <a:latin typeface="+mn-ea"/>
              <a:ea typeface="+mn-ea"/>
            </a:rPr>
            <a:t>2.</a:t>
          </a:r>
          <a:r>
            <a:rPr lang="zh-CN" altLang="zh-CN" sz="2000" b="0" kern="1200" dirty="0">
              <a:latin typeface="+mn-ea"/>
              <a:ea typeface="+mn-ea"/>
            </a:rPr>
            <a:t>手工记录表格</a:t>
          </a:r>
        </a:p>
        <a:p>
          <a:pPr marL="228600" lvl="1" indent="-228600" algn="l" defTabSz="889000">
            <a:lnSpc>
              <a:spcPct val="200000"/>
            </a:lnSpc>
            <a:spcBef>
              <a:spcPct val="0"/>
            </a:spcBef>
            <a:spcAft>
              <a:spcPct val="15000"/>
            </a:spcAft>
            <a:buChar char="••"/>
          </a:pPr>
          <a:r>
            <a:rPr lang="en-US" altLang="zh-CN" sz="2000" b="0" kern="1200" dirty="0">
              <a:latin typeface="+mn-ea"/>
              <a:ea typeface="+mn-ea"/>
            </a:rPr>
            <a:t>3.</a:t>
          </a:r>
          <a:r>
            <a:rPr lang="zh-CN" altLang="zh-CN" sz="2000" b="0" kern="1200" dirty="0">
              <a:latin typeface="+mn-ea"/>
              <a:ea typeface="+mn-ea"/>
            </a:rPr>
            <a:t>辅助材料</a:t>
          </a:r>
        </a:p>
        <a:p>
          <a:pPr marL="228600" lvl="1" indent="-228600" algn="l" defTabSz="889000">
            <a:lnSpc>
              <a:spcPct val="200000"/>
            </a:lnSpc>
            <a:spcBef>
              <a:spcPct val="0"/>
            </a:spcBef>
            <a:spcAft>
              <a:spcPct val="15000"/>
            </a:spcAft>
            <a:buChar char="••"/>
          </a:pPr>
          <a:endParaRPr lang="zh-CN" altLang="en-US" sz="2000" kern="1200" dirty="0"/>
        </a:p>
      </dsp:txBody>
      <dsp:txXfrm>
        <a:off x="0" y="430955"/>
        <a:ext cx="8064896" cy="3439800"/>
      </dsp:txXfrm>
    </dsp:sp>
    <dsp:sp modelId="{0075E80F-4D5E-42E3-8414-65383C1B720A}">
      <dsp:nvSpPr>
        <dsp:cNvPr id="0" name=""/>
        <dsp:cNvSpPr/>
      </dsp:nvSpPr>
      <dsp:spPr>
        <a:xfrm>
          <a:off x="403244" y="17675"/>
          <a:ext cx="5645427" cy="82656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3384" tIns="0" rIns="213384" bIns="0" numCol="1" spcCol="1270" anchor="ctr" anchorCtr="0">
          <a:noAutofit/>
        </a:bodyPr>
        <a:lstStyle/>
        <a:p>
          <a:pPr lvl="0" algn="l" defTabSz="1066800">
            <a:lnSpc>
              <a:spcPct val="90000"/>
            </a:lnSpc>
            <a:spcBef>
              <a:spcPct val="0"/>
            </a:spcBef>
            <a:spcAft>
              <a:spcPct val="35000"/>
            </a:spcAft>
          </a:pPr>
          <a:r>
            <a:rPr lang="zh-CN" altLang="en-US" sz="2400" kern="1200" dirty="0"/>
            <a:t>资产识别的工具及资料：</a:t>
          </a:r>
        </a:p>
      </dsp:txBody>
      <dsp:txXfrm>
        <a:off x="443593" y="58024"/>
        <a:ext cx="5564729" cy="74586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51EE7-5A69-4F3B-A09C-F0260E123AE3}">
      <dsp:nvSpPr>
        <dsp:cNvPr id="0" name=""/>
        <dsp:cNvSpPr/>
      </dsp:nvSpPr>
      <dsp:spPr>
        <a:xfrm>
          <a:off x="0" y="288862"/>
          <a:ext cx="7056784" cy="8221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47685" tIns="374904" rIns="547685"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访谈记录表格</a:t>
          </a:r>
        </a:p>
      </dsp:txBody>
      <dsp:txXfrm>
        <a:off x="0" y="288862"/>
        <a:ext cx="7056784" cy="822150"/>
      </dsp:txXfrm>
    </dsp:sp>
    <dsp:sp modelId="{D09288D5-0F46-4172-B492-276C437ED419}">
      <dsp:nvSpPr>
        <dsp:cNvPr id="0" name=""/>
        <dsp:cNvSpPr/>
      </dsp:nvSpPr>
      <dsp:spPr>
        <a:xfrm>
          <a:off x="352839" y="23182"/>
          <a:ext cx="4939748" cy="53136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711" tIns="0" rIns="186711" bIns="0" numCol="1" spcCol="1270" anchor="ctr" anchorCtr="0">
          <a:noAutofit/>
        </a:bodyPr>
        <a:lstStyle/>
        <a:p>
          <a:pPr lvl="0" algn="l" defTabSz="889000">
            <a:lnSpc>
              <a:spcPct val="90000"/>
            </a:lnSpc>
            <a:spcBef>
              <a:spcPct val="0"/>
            </a:spcBef>
            <a:spcAft>
              <a:spcPct val="35000"/>
            </a:spcAft>
          </a:pPr>
          <a:r>
            <a:rPr lang="zh-CN" altLang="en-US" sz="2000" kern="1200" dirty="0"/>
            <a:t>手工记录</a:t>
          </a:r>
        </a:p>
      </dsp:txBody>
      <dsp:txXfrm>
        <a:off x="378778" y="49121"/>
        <a:ext cx="4887870" cy="479482"/>
      </dsp:txXfrm>
    </dsp:sp>
    <dsp:sp modelId="{3FC74F6E-E1CD-4843-B29D-8FFF22573F56}">
      <dsp:nvSpPr>
        <dsp:cNvPr id="0" name=""/>
        <dsp:cNvSpPr/>
      </dsp:nvSpPr>
      <dsp:spPr>
        <a:xfrm>
          <a:off x="0" y="1473892"/>
          <a:ext cx="7056784" cy="1474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47685" tIns="374904" rIns="547685" bIns="142240" numCol="1" spcCol="1270" anchor="t" anchorCtr="0">
          <a:noAutofit/>
        </a:bodyPr>
        <a:lstStyle/>
        <a:p>
          <a:pPr marL="228600" lvl="1" indent="-228600" algn="l" defTabSz="889000">
            <a:lnSpc>
              <a:spcPct val="90000"/>
            </a:lnSpc>
            <a:spcBef>
              <a:spcPct val="0"/>
            </a:spcBef>
            <a:spcAft>
              <a:spcPct val="15000"/>
            </a:spcAft>
            <a:buChar char="••"/>
          </a:pPr>
          <a:r>
            <a:rPr lang="en-US" altLang="zh-CN" sz="2000" kern="1200" dirty="0"/>
            <a:t>IDS</a:t>
          </a:r>
        </a:p>
        <a:p>
          <a:pPr marL="228600" lvl="1" indent="-228600" algn="l" defTabSz="889000">
            <a:lnSpc>
              <a:spcPct val="90000"/>
            </a:lnSpc>
            <a:spcBef>
              <a:spcPct val="0"/>
            </a:spcBef>
            <a:spcAft>
              <a:spcPct val="15000"/>
            </a:spcAft>
            <a:buChar char="••"/>
          </a:pPr>
          <a:r>
            <a:rPr lang="en-US" altLang="zh-CN" sz="2000" kern="1200" dirty="0"/>
            <a:t>IPS</a:t>
          </a:r>
        </a:p>
        <a:p>
          <a:pPr marL="228600" lvl="1" indent="-228600" algn="l" defTabSz="889000">
            <a:lnSpc>
              <a:spcPct val="90000"/>
            </a:lnSpc>
            <a:spcBef>
              <a:spcPct val="0"/>
            </a:spcBef>
            <a:spcAft>
              <a:spcPct val="15000"/>
            </a:spcAft>
            <a:buChar char="••"/>
          </a:pPr>
          <a:r>
            <a:rPr lang="zh-CN" altLang="en-US" sz="2000" kern="1200" dirty="0"/>
            <a:t>安全审计工具</a:t>
          </a:r>
          <a:endParaRPr lang="en-US" altLang="zh-CN" sz="2000" kern="1200" dirty="0"/>
        </a:p>
      </dsp:txBody>
      <dsp:txXfrm>
        <a:off x="0" y="1473892"/>
        <a:ext cx="7056784" cy="1474200"/>
      </dsp:txXfrm>
    </dsp:sp>
    <dsp:sp modelId="{EB577229-5133-48CB-9357-61DBD4F9A7E9}">
      <dsp:nvSpPr>
        <dsp:cNvPr id="0" name=""/>
        <dsp:cNvSpPr/>
      </dsp:nvSpPr>
      <dsp:spPr>
        <a:xfrm>
          <a:off x="352839" y="1208212"/>
          <a:ext cx="4939748" cy="53136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711" tIns="0" rIns="186711" bIns="0" numCol="1" spcCol="1270" anchor="ctr" anchorCtr="0">
          <a:noAutofit/>
        </a:bodyPr>
        <a:lstStyle/>
        <a:p>
          <a:pPr lvl="0" algn="l" defTabSz="889000">
            <a:lnSpc>
              <a:spcPct val="90000"/>
            </a:lnSpc>
            <a:spcBef>
              <a:spcPct val="0"/>
            </a:spcBef>
            <a:spcAft>
              <a:spcPct val="35000"/>
            </a:spcAft>
          </a:pPr>
          <a:r>
            <a:rPr lang="zh-CN" altLang="en-US" sz="2000" kern="1200" dirty="0"/>
            <a:t>工具</a:t>
          </a:r>
          <a:endParaRPr lang="en-US" altLang="zh-CN" sz="2000" kern="1200" dirty="0"/>
        </a:p>
      </dsp:txBody>
      <dsp:txXfrm>
        <a:off x="378778" y="1234151"/>
        <a:ext cx="4887870" cy="479482"/>
      </dsp:txXfrm>
    </dsp:sp>
    <dsp:sp modelId="{10A39CF2-A7B4-4D28-B820-FF6EDE22B24E}">
      <dsp:nvSpPr>
        <dsp:cNvPr id="0" name=""/>
        <dsp:cNvSpPr/>
      </dsp:nvSpPr>
      <dsp:spPr>
        <a:xfrm>
          <a:off x="0" y="3310972"/>
          <a:ext cx="7056784" cy="8221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47685" tIns="374904" rIns="547685" bIns="14224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t>安全事件记录</a:t>
          </a:r>
          <a:endParaRPr lang="en-US" altLang="zh-CN" sz="2000" kern="1200" dirty="0"/>
        </a:p>
      </dsp:txBody>
      <dsp:txXfrm>
        <a:off x="0" y="3310972"/>
        <a:ext cx="7056784" cy="822150"/>
      </dsp:txXfrm>
    </dsp:sp>
    <dsp:sp modelId="{9CB312A6-2297-42ED-8CC7-41929B270149}">
      <dsp:nvSpPr>
        <dsp:cNvPr id="0" name=""/>
        <dsp:cNvSpPr/>
      </dsp:nvSpPr>
      <dsp:spPr>
        <a:xfrm>
          <a:off x="352839" y="3045292"/>
          <a:ext cx="4939748" cy="53136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711" tIns="0" rIns="186711" bIns="0" numCol="1" spcCol="1270" anchor="ctr" anchorCtr="0">
          <a:noAutofit/>
        </a:bodyPr>
        <a:lstStyle/>
        <a:p>
          <a:pPr lvl="0" algn="l" defTabSz="889000">
            <a:lnSpc>
              <a:spcPct val="90000"/>
            </a:lnSpc>
            <a:spcBef>
              <a:spcPct val="0"/>
            </a:spcBef>
            <a:spcAft>
              <a:spcPct val="35000"/>
            </a:spcAft>
          </a:pPr>
          <a:r>
            <a:rPr lang="zh-CN" altLang="en-US" sz="2000" kern="1200" dirty="0"/>
            <a:t>辅助材料</a:t>
          </a:r>
          <a:endParaRPr lang="en-US" altLang="zh-CN" sz="2000" kern="1200" dirty="0"/>
        </a:p>
      </dsp:txBody>
      <dsp:txXfrm>
        <a:off x="378778" y="3071231"/>
        <a:ext cx="4887870" cy="4794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51EE7-5A69-4F3B-A09C-F0260E123AE3}">
      <dsp:nvSpPr>
        <dsp:cNvPr id="0" name=""/>
        <dsp:cNvSpPr/>
      </dsp:nvSpPr>
      <dsp:spPr>
        <a:xfrm>
          <a:off x="0" y="485432"/>
          <a:ext cx="7056784" cy="2217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47685" tIns="666496" rIns="547685" bIns="142240" numCol="1" spcCol="1270" anchor="t" anchorCtr="0">
          <a:noAutofit/>
        </a:bodyPr>
        <a:lstStyle/>
        <a:p>
          <a:pPr marL="228600" lvl="1" indent="-228600" algn="l" defTabSz="889000">
            <a:lnSpc>
              <a:spcPct val="200000"/>
            </a:lnSpc>
            <a:spcBef>
              <a:spcPct val="0"/>
            </a:spcBef>
            <a:spcAft>
              <a:spcPct val="15000"/>
            </a:spcAft>
            <a:buChar char="••"/>
          </a:pPr>
          <a:r>
            <a:rPr lang="zh-CN" altLang="en-US" sz="2000" kern="1200" dirty="0"/>
            <a:t>威胁列表</a:t>
          </a:r>
        </a:p>
        <a:p>
          <a:pPr marL="228600" lvl="1" indent="-228600" algn="l" defTabSz="889000">
            <a:lnSpc>
              <a:spcPct val="200000"/>
            </a:lnSpc>
            <a:spcBef>
              <a:spcPct val="0"/>
            </a:spcBef>
            <a:spcAft>
              <a:spcPct val="15000"/>
            </a:spcAft>
            <a:buChar char="••"/>
          </a:pPr>
          <a:r>
            <a:rPr lang="zh-CN" altLang="en-US" sz="2000" kern="1200" dirty="0"/>
            <a:t>关键资产的威胁场景</a:t>
          </a:r>
        </a:p>
      </dsp:txBody>
      <dsp:txXfrm>
        <a:off x="0" y="485432"/>
        <a:ext cx="7056784" cy="2217600"/>
      </dsp:txXfrm>
    </dsp:sp>
    <dsp:sp modelId="{D09288D5-0F46-4172-B492-276C437ED419}">
      <dsp:nvSpPr>
        <dsp:cNvPr id="0" name=""/>
        <dsp:cNvSpPr/>
      </dsp:nvSpPr>
      <dsp:spPr>
        <a:xfrm>
          <a:off x="352839" y="13112"/>
          <a:ext cx="4939748" cy="94464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711" tIns="0" rIns="186711" bIns="0" numCol="1" spcCol="1270" anchor="ctr" anchorCtr="0">
          <a:noAutofit/>
        </a:bodyPr>
        <a:lstStyle/>
        <a:p>
          <a:pPr lvl="0" algn="l" defTabSz="889000">
            <a:lnSpc>
              <a:spcPct val="90000"/>
            </a:lnSpc>
            <a:spcBef>
              <a:spcPct val="0"/>
            </a:spcBef>
            <a:spcAft>
              <a:spcPct val="35000"/>
            </a:spcAft>
          </a:pPr>
          <a:r>
            <a:rPr lang="zh-CN" altLang="en-US" sz="2000" kern="1200" dirty="0"/>
            <a:t>威胁识别输出结果：</a:t>
          </a:r>
        </a:p>
      </dsp:txBody>
      <dsp:txXfrm>
        <a:off x="398953" y="59226"/>
        <a:ext cx="4847520" cy="85241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51EE7-5A69-4F3B-A09C-F0260E123AE3}">
      <dsp:nvSpPr>
        <dsp:cNvPr id="0" name=""/>
        <dsp:cNvSpPr/>
      </dsp:nvSpPr>
      <dsp:spPr>
        <a:xfrm>
          <a:off x="0" y="283452"/>
          <a:ext cx="7560840" cy="1063125"/>
        </a:xfrm>
        <a:prstGeom prst="rect">
          <a:avLst/>
        </a:prstGeom>
        <a:solidFill>
          <a:schemeClr val="bg1"/>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6805" tIns="312420" rIns="586805" bIns="142240" numCol="1" spcCol="1270" anchor="t" anchorCtr="0">
          <a:noAutofit/>
        </a:bodyPr>
        <a:lstStyle/>
        <a:p>
          <a:pPr marL="228600" lvl="1" indent="-228600" algn="l" defTabSz="889000">
            <a:lnSpc>
              <a:spcPct val="90000"/>
            </a:lnSpc>
            <a:spcBef>
              <a:spcPct val="0"/>
            </a:spcBef>
            <a:spcAft>
              <a:spcPct val="15000"/>
            </a:spcAft>
            <a:buChar char="••"/>
          </a:pPr>
          <a:r>
            <a:rPr lang="zh-CN" altLang="zh-CN" sz="2000" kern="1200" dirty="0"/>
            <a:t>通过扫描工具或手工等不同方式，识别当前系统中存在的脆弱性；</a:t>
          </a:r>
          <a:endParaRPr lang="zh-CN" altLang="en-US" sz="2000" kern="1200" dirty="0"/>
        </a:p>
      </dsp:txBody>
      <dsp:txXfrm>
        <a:off x="0" y="283452"/>
        <a:ext cx="7560840" cy="1063125"/>
      </dsp:txXfrm>
    </dsp:sp>
    <dsp:sp modelId="{D09288D5-0F46-4172-B492-276C437ED419}">
      <dsp:nvSpPr>
        <dsp:cNvPr id="0" name=""/>
        <dsp:cNvSpPr/>
      </dsp:nvSpPr>
      <dsp:spPr>
        <a:xfrm>
          <a:off x="378042" y="62052"/>
          <a:ext cx="5292588" cy="44280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0047" tIns="0" rIns="200047" bIns="0" numCol="1" spcCol="1270" anchor="ctr" anchorCtr="0">
          <a:noAutofit/>
        </a:bodyPr>
        <a:lstStyle/>
        <a:p>
          <a:pPr lvl="0" algn="l" defTabSz="889000">
            <a:lnSpc>
              <a:spcPct val="90000"/>
            </a:lnSpc>
            <a:spcBef>
              <a:spcPct val="0"/>
            </a:spcBef>
            <a:spcAft>
              <a:spcPct val="35000"/>
            </a:spcAft>
          </a:pPr>
          <a:r>
            <a:rPr lang="zh-CN" altLang="zh-CN" sz="2000" kern="1200" dirty="0"/>
            <a:t>脆弱性识别：</a:t>
          </a:r>
          <a:endParaRPr lang="zh-CN" altLang="en-US" sz="2000" kern="1200" dirty="0"/>
        </a:p>
      </dsp:txBody>
      <dsp:txXfrm>
        <a:off x="399658" y="83668"/>
        <a:ext cx="5249356" cy="399568"/>
      </dsp:txXfrm>
    </dsp:sp>
    <dsp:sp modelId="{9BF85B3B-499B-4084-A2BF-6D1C84A3FDD1}">
      <dsp:nvSpPr>
        <dsp:cNvPr id="0" name=""/>
        <dsp:cNvSpPr/>
      </dsp:nvSpPr>
      <dsp:spPr>
        <a:xfrm>
          <a:off x="0" y="1648977"/>
          <a:ext cx="7560840" cy="134662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6805" tIns="312420" rIns="586805" bIns="142240" numCol="1" spcCol="1270" anchor="t" anchorCtr="0">
          <a:noAutofit/>
        </a:bodyPr>
        <a:lstStyle/>
        <a:p>
          <a:pPr marL="228600" lvl="1" indent="-228600" algn="l" defTabSz="889000">
            <a:lnSpc>
              <a:spcPct val="90000"/>
            </a:lnSpc>
            <a:spcBef>
              <a:spcPct val="0"/>
            </a:spcBef>
            <a:spcAft>
              <a:spcPct val="15000"/>
            </a:spcAft>
            <a:buChar char="••"/>
          </a:pPr>
          <a:r>
            <a:rPr lang="zh-CN" altLang="zh-CN" sz="2000" kern="1200"/>
            <a:t>在实际评估项目中，被评估组织往往会要求评估单位提交脆弱性识别活动的阶段成果，所以在脆弱性识别阶段，还应将脆弱性识别结果以合理的方式展现给被评估组织；</a:t>
          </a:r>
          <a:endParaRPr lang="zh-CN" altLang="zh-CN" sz="2000" kern="1200" dirty="0"/>
        </a:p>
      </dsp:txBody>
      <dsp:txXfrm>
        <a:off x="0" y="1648977"/>
        <a:ext cx="7560840" cy="1346625"/>
      </dsp:txXfrm>
    </dsp:sp>
    <dsp:sp modelId="{5D1D414F-33F3-477C-9A39-53311188DDF4}">
      <dsp:nvSpPr>
        <dsp:cNvPr id="0" name=""/>
        <dsp:cNvSpPr/>
      </dsp:nvSpPr>
      <dsp:spPr>
        <a:xfrm>
          <a:off x="378042" y="1427577"/>
          <a:ext cx="5292588" cy="44280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0047" tIns="0" rIns="200047" bIns="0" numCol="1" spcCol="1270" anchor="ctr" anchorCtr="0">
          <a:noAutofit/>
        </a:bodyPr>
        <a:lstStyle/>
        <a:p>
          <a:pPr lvl="0" algn="l" defTabSz="889000">
            <a:lnSpc>
              <a:spcPct val="90000"/>
            </a:lnSpc>
            <a:spcBef>
              <a:spcPct val="0"/>
            </a:spcBef>
            <a:spcAft>
              <a:spcPct val="35000"/>
            </a:spcAft>
          </a:pPr>
          <a:r>
            <a:rPr lang="zh-CN" altLang="zh-CN" sz="2000" kern="1200" dirty="0"/>
            <a:t>识别结果整理与展示：</a:t>
          </a:r>
        </a:p>
      </dsp:txBody>
      <dsp:txXfrm>
        <a:off x="399658" y="1449193"/>
        <a:ext cx="5249356" cy="399568"/>
      </dsp:txXfrm>
    </dsp:sp>
    <dsp:sp modelId="{29168C79-D9AC-4D1D-965C-F20E6C658A2A}">
      <dsp:nvSpPr>
        <dsp:cNvPr id="0" name=""/>
        <dsp:cNvSpPr/>
      </dsp:nvSpPr>
      <dsp:spPr>
        <a:xfrm>
          <a:off x="0" y="3298002"/>
          <a:ext cx="7560840" cy="16537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6805" tIns="312420" rIns="586805" bIns="142240" numCol="1" spcCol="1270" anchor="t" anchorCtr="0">
          <a:noAutofit/>
        </a:bodyPr>
        <a:lstStyle/>
        <a:p>
          <a:pPr marL="228600" lvl="1" indent="-228600" algn="l" defTabSz="889000">
            <a:lnSpc>
              <a:spcPct val="90000"/>
            </a:lnSpc>
            <a:spcBef>
              <a:spcPct val="0"/>
            </a:spcBef>
            <a:spcAft>
              <a:spcPct val="15000"/>
            </a:spcAft>
            <a:buChar char="••"/>
          </a:pPr>
          <a:r>
            <a:rPr lang="zh-CN" altLang="zh-CN" sz="2000" kern="1200"/>
            <a:t>某些</a:t>
          </a:r>
          <a:r>
            <a:rPr lang="zh-CN" altLang="zh-CN" sz="2000" kern="1200" dirty="0"/>
            <a:t>具体的风险分析和计算方法，需要对脆弱性赋值后方能完成后续的风险计算活动。如果评估活动选用了上述类型的风险分析和计算方法，应根据一定的赋值准则，对被识别的脆弱性进行赋值。</a:t>
          </a:r>
        </a:p>
      </dsp:txBody>
      <dsp:txXfrm>
        <a:off x="0" y="3298002"/>
        <a:ext cx="7560840" cy="1653750"/>
      </dsp:txXfrm>
    </dsp:sp>
    <dsp:sp modelId="{BDE2E1E8-5E49-4E93-999D-4F1993A62E90}">
      <dsp:nvSpPr>
        <dsp:cNvPr id="0" name=""/>
        <dsp:cNvSpPr/>
      </dsp:nvSpPr>
      <dsp:spPr>
        <a:xfrm>
          <a:off x="378042" y="3076602"/>
          <a:ext cx="5292588" cy="44280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0047" tIns="0" rIns="200047" bIns="0" numCol="1" spcCol="1270" anchor="ctr" anchorCtr="0">
          <a:noAutofit/>
        </a:bodyPr>
        <a:lstStyle/>
        <a:p>
          <a:pPr lvl="0" algn="l" defTabSz="889000">
            <a:lnSpc>
              <a:spcPct val="90000"/>
            </a:lnSpc>
            <a:spcBef>
              <a:spcPct val="0"/>
            </a:spcBef>
            <a:spcAft>
              <a:spcPct val="35000"/>
            </a:spcAft>
          </a:pPr>
          <a:r>
            <a:rPr lang="zh-CN" altLang="zh-CN" sz="2000" kern="1200" dirty="0"/>
            <a:t>脆弱性赋值：</a:t>
          </a:r>
        </a:p>
      </dsp:txBody>
      <dsp:txXfrm>
        <a:off x="399658" y="3098218"/>
        <a:ext cx="5249356" cy="3995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51EE7-5A69-4F3B-A09C-F0260E123AE3}">
      <dsp:nvSpPr>
        <dsp:cNvPr id="0" name=""/>
        <dsp:cNvSpPr/>
      </dsp:nvSpPr>
      <dsp:spPr>
        <a:xfrm>
          <a:off x="0" y="445212"/>
          <a:ext cx="7560840" cy="34713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6805" tIns="604012" rIns="586805" bIns="142240" numCol="1" spcCol="1270" anchor="t" anchorCtr="0">
          <a:noAutofit/>
        </a:bodyPr>
        <a:lstStyle/>
        <a:p>
          <a:pPr marL="228600" lvl="1" indent="-228600" algn="l" defTabSz="889000">
            <a:lnSpc>
              <a:spcPct val="150000"/>
            </a:lnSpc>
            <a:spcBef>
              <a:spcPct val="0"/>
            </a:spcBef>
            <a:spcAft>
              <a:spcPct val="15000"/>
            </a:spcAft>
            <a:buChar char="••"/>
          </a:pPr>
          <a:r>
            <a:rPr lang="zh-CN" altLang="zh-CN" sz="2000" kern="1200"/>
            <a:t>问卷调查；</a:t>
          </a:r>
          <a:endParaRPr lang="zh-CN" altLang="zh-CN" sz="2000" kern="1200" dirty="0"/>
        </a:p>
        <a:p>
          <a:pPr marL="228600" lvl="1" indent="-228600" algn="l" defTabSz="889000">
            <a:lnSpc>
              <a:spcPct val="150000"/>
            </a:lnSpc>
            <a:spcBef>
              <a:spcPct val="0"/>
            </a:spcBef>
            <a:spcAft>
              <a:spcPct val="15000"/>
            </a:spcAft>
            <a:buChar char="••"/>
          </a:pPr>
          <a:r>
            <a:rPr lang="zh-CN" altLang="zh-CN" sz="2000" kern="1200"/>
            <a:t>工具检测；</a:t>
          </a:r>
          <a:endParaRPr lang="zh-CN" altLang="zh-CN" sz="2000" kern="1200" dirty="0"/>
        </a:p>
        <a:p>
          <a:pPr marL="228600" lvl="1" indent="-228600" algn="l" defTabSz="889000">
            <a:lnSpc>
              <a:spcPct val="150000"/>
            </a:lnSpc>
            <a:spcBef>
              <a:spcPct val="0"/>
            </a:spcBef>
            <a:spcAft>
              <a:spcPct val="15000"/>
            </a:spcAft>
            <a:buChar char="••"/>
          </a:pPr>
          <a:r>
            <a:rPr lang="zh-CN" altLang="zh-CN" sz="2000" kern="1200"/>
            <a:t>人工检查；</a:t>
          </a:r>
          <a:endParaRPr lang="zh-CN" altLang="zh-CN" sz="2000" kern="1200" dirty="0"/>
        </a:p>
        <a:p>
          <a:pPr marL="228600" lvl="1" indent="-228600" algn="l" defTabSz="889000">
            <a:lnSpc>
              <a:spcPct val="150000"/>
            </a:lnSpc>
            <a:spcBef>
              <a:spcPct val="0"/>
            </a:spcBef>
            <a:spcAft>
              <a:spcPct val="15000"/>
            </a:spcAft>
            <a:buChar char="••"/>
          </a:pPr>
          <a:r>
            <a:rPr lang="zh-CN" altLang="zh-CN" sz="2000" kern="1200"/>
            <a:t>文档查阅；</a:t>
          </a:r>
          <a:endParaRPr lang="zh-CN" altLang="zh-CN" sz="2000" kern="1200" dirty="0"/>
        </a:p>
        <a:p>
          <a:pPr marL="228600" lvl="1" indent="-228600" algn="l" defTabSz="889000">
            <a:lnSpc>
              <a:spcPct val="150000"/>
            </a:lnSpc>
            <a:spcBef>
              <a:spcPct val="0"/>
            </a:spcBef>
            <a:spcAft>
              <a:spcPct val="15000"/>
            </a:spcAft>
            <a:buChar char="••"/>
          </a:pPr>
          <a:r>
            <a:rPr lang="zh-CN" altLang="en-US" sz="2000" kern="1200"/>
            <a:t>渗透性测试，等。</a:t>
          </a:r>
        </a:p>
      </dsp:txBody>
      <dsp:txXfrm>
        <a:off x="0" y="445212"/>
        <a:ext cx="7560840" cy="3471300"/>
      </dsp:txXfrm>
    </dsp:sp>
    <dsp:sp modelId="{D09288D5-0F46-4172-B492-276C437ED419}">
      <dsp:nvSpPr>
        <dsp:cNvPr id="0" name=""/>
        <dsp:cNvSpPr/>
      </dsp:nvSpPr>
      <dsp:spPr>
        <a:xfrm>
          <a:off x="378042" y="17172"/>
          <a:ext cx="5292588" cy="85608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0047" tIns="0" rIns="200047" bIns="0" numCol="1" spcCol="1270" anchor="ctr" anchorCtr="0">
          <a:noAutofit/>
        </a:bodyPr>
        <a:lstStyle/>
        <a:p>
          <a:pPr lvl="0" algn="l" defTabSz="889000">
            <a:lnSpc>
              <a:spcPct val="150000"/>
            </a:lnSpc>
            <a:spcBef>
              <a:spcPct val="0"/>
            </a:spcBef>
            <a:spcAft>
              <a:spcPct val="35000"/>
            </a:spcAft>
          </a:pPr>
          <a:r>
            <a:rPr lang="en-US" altLang="zh-CN" sz="2000" b="1" kern="1200">
              <a:latin typeface="+mn-ea"/>
              <a:ea typeface="+mn-ea"/>
            </a:rPr>
            <a:t>1. </a:t>
          </a:r>
          <a:r>
            <a:rPr lang="zh-CN" altLang="zh-CN" sz="2000" b="1" kern="1200">
              <a:latin typeface="+mn-ea"/>
              <a:ea typeface="+mn-ea"/>
            </a:rPr>
            <a:t>脆弱性识别方法</a:t>
          </a:r>
          <a:endParaRPr lang="zh-CN" altLang="en-US" sz="2000" kern="1200" dirty="0">
            <a:latin typeface="+mn-ea"/>
            <a:ea typeface="+mn-ea"/>
          </a:endParaRPr>
        </a:p>
      </dsp:txBody>
      <dsp:txXfrm>
        <a:off x="419832" y="58962"/>
        <a:ext cx="5209008" cy="7725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51EE7-5A69-4F3B-A09C-F0260E123AE3}">
      <dsp:nvSpPr>
        <dsp:cNvPr id="0" name=""/>
        <dsp:cNvSpPr/>
      </dsp:nvSpPr>
      <dsp:spPr>
        <a:xfrm>
          <a:off x="0" y="446539"/>
          <a:ext cx="7560840" cy="35626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86805" tIns="604012" rIns="586805" bIns="142240" numCol="1" spcCol="1270" anchor="t" anchorCtr="0">
          <a:noAutofit/>
        </a:bodyPr>
        <a:lstStyle/>
        <a:p>
          <a:pPr marL="228600" lvl="1" indent="-228600" algn="l" defTabSz="889000">
            <a:lnSpc>
              <a:spcPct val="200000"/>
            </a:lnSpc>
            <a:spcBef>
              <a:spcPct val="0"/>
            </a:spcBef>
            <a:spcAft>
              <a:spcPct val="15000"/>
            </a:spcAft>
            <a:buChar char="••"/>
          </a:pPr>
          <a:r>
            <a:rPr lang="zh-CN" altLang="zh-CN" sz="2000" kern="1200"/>
            <a:t>全面考虑和突出重点相结合的原则；</a:t>
          </a:r>
          <a:endParaRPr lang="zh-CN" altLang="zh-CN" sz="2000" kern="1200" dirty="0"/>
        </a:p>
        <a:p>
          <a:pPr marL="228600" lvl="1" indent="-228600" algn="l" defTabSz="889000">
            <a:lnSpc>
              <a:spcPct val="200000"/>
            </a:lnSpc>
            <a:spcBef>
              <a:spcPct val="0"/>
            </a:spcBef>
            <a:spcAft>
              <a:spcPct val="15000"/>
            </a:spcAft>
            <a:buChar char="••"/>
          </a:pPr>
          <a:r>
            <a:rPr lang="zh-CN" altLang="zh-CN" sz="2000" kern="1200"/>
            <a:t>局部与整体相结合的原则；</a:t>
          </a:r>
          <a:endParaRPr lang="zh-CN" altLang="zh-CN" sz="2000" kern="1200" dirty="0"/>
        </a:p>
        <a:p>
          <a:pPr marL="228600" lvl="1" indent="-228600" algn="l" defTabSz="889000">
            <a:lnSpc>
              <a:spcPct val="200000"/>
            </a:lnSpc>
            <a:spcBef>
              <a:spcPct val="0"/>
            </a:spcBef>
            <a:spcAft>
              <a:spcPct val="15000"/>
            </a:spcAft>
            <a:buChar char="••"/>
          </a:pPr>
          <a:r>
            <a:rPr lang="zh-CN" altLang="zh-CN" sz="2000" kern="1200"/>
            <a:t>层次化原则；</a:t>
          </a:r>
          <a:endParaRPr lang="zh-CN" altLang="zh-CN" sz="2000" kern="1200" dirty="0"/>
        </a:p>
        <a:p>
          <a:pPr marL="228600" lvl="1" indent="-228600" algn="l" defTabSz="889000">
            <a:lnSpc>
              <a:spcPct val="200000"/>
            </a:lnSpc>
            <a:spcBef>
              <a:spcPct val="0"/>
            </a:spcBef>
            <a:spcAft>
              <a:spcPct val="15000"/>
            </a:spcAft>
            <a:buChar char="••"/>
          </a:pPr>
          <a:r>
            <a:rPr lang="zh-CN" altLang="en-US" sz="2000" kern="1200"/>
            <a:t>手工与自动化工具相结合的原则。</a:t>
          </a:r>
        </a:p>
      </dsp:txBody>
      <dsp:txXfrm>
        <a:off x="0" y="446539"/>
        <a:ext cx="7560840" cy="3562650"/>
      </dsp:txXfrm>
    </dsp:sp>
    <dsp:sp modelId="{D09288D5-0F46-4172-B492-276C437ED419}">
      <dsp:nvSpPr>
        <dsp:cNvPr id="0" name=""/>
        <dsp:cNvSpPr/>
      </dsp:nvSpPr>
      <dsp:spPr>
        <a:xfrm>
          <a:off x="378042" y="18499"/>
          <a:ext cx="5292588" cy="85608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0047" tIns="0" rIns="200047" bIns="0" numCol="1" spcCol="1270" anchor="ctr" anchorCtr="0">
          <a:noAutofit/>
        </a:bodyPr>
        <a:lstStyle/>
        <a:p>
          <a:pPr lvl="0" algn="l" defTabSz="889000">
            <a:lnSpc>
              <a:spcPct val="100000"/>
            </a:lnSpc>
            <a:spcBef>
              <a:spcPct val="0"/>
            </a:spcBef>
            <a:spcAft>
              <a:spcPct val="35000"/>
            </a:spcAft>
          </a:pPr>
          <a:r>
            <a:rPr lang="en-US" altLang="zh-CN" sz="2000" b="1" kern="1200" dirty="0"/>
            <a:t>2. </a:t>
          </a:r>
          <a:r>
            <a:rPr lang="zh-CN" altLang="zh-CN" sz="2000" b="1" kern="1200" dirty="0"/>
            <a:t>脆弱性识别原则</a:t>
          </a:r>
          <a:endParaRPr lang="zh-CN" altLang="en-US" sz="2000" kern="1200" dirty="0">
            <a:latin typeface="+mn-ea"/>
            <a:ea typeface="+mn-ea"/>
          </a:endParaRPr>
        </a:p>
      </dsp:txBody>
      <dsp:txXfrm>
        <a:off x="419832" y="60289"/>
        <a:ext cx="5209008" cy="7725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51EE7-5A69-4F3B-A09C-F0260E123AE3}">
      <dsp:nvSpPr>
        <dsp:cNvPr id="0" name=""/>
        <dsp:cNvSpPr/>
      </dsp:nvSpPr>
      <dsp:spPr>
        <a:xfrm>
          <a:off x="0" y="431112"/>
          <a:ext cx="8229600" cy="15151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41528" rIns="638708" bIns="128016" numCol="1" spcCol="1270" anchor="t" anchorCtr="0">
          <a:noAutofit/>
        </a:bodyPr>
        <a:lstStyle/>
        <a:p>
          <a:pPr marL="171450" lvl="1" indent="-171450" algn="l" defTabSz="800100">
            <a:lnSpc>
              <a:spcPct val="90000"/>
            </a:lnSpc>
            <a:spcBef>
              <a:spcPct val="0"/>
            </a:spcBef>
            <a:spcAft>
              <a:spcPct val="15000"/>
            </a:spcAft>
            <a:buChar char="••"/>
          </a:pPr>
          <a:r>
            <a:rPr lang="en-US" sz="1800" b="0" i="0" kern="1200" dirty="0" err="1"/>
            <a:t>SQLmap</a:t>
          </a:r>
          <a:r>
            <a:rPr lang="en-US" altLang="zh-CN" sz="1800" b="0" i="0" kern="1200" dirty="0"/>
            <a:t> </a:t>
          </a:r>
          <a:endParaRPr lang="zh-CN" altLang="en-US" sz="1800" kern="1200" dirty="0"/>
        </a:p>
        <a:p>
          <a:pPr marL="171450" lvl="1" indent="-171450" algn="l" defTabSz="800100">
            <a:lnSpc>
              <a:spcPct val="90000"/>
            </a:lnSpc>
            <a:spcBef>
              <a:spcPct val="0"/>
            </a:spcBef>
            <a:spcAft>
              <a:spcPct val="15000"/>
            </a:spcAft>
            <a:buChar char="••"/>
          </a:pPr>
          <a:r>
            <a:rPr lang="en-US" sz="1800" b="0" i="0" kern="1200" dirty="0"/>
            <a:t>WVS</a:t>
          </a:r>
          <a:endParaRPr lang="zh-CN" altLang="en-US" sz="1800" kern="1200" dirty="0"/>
        </a:p>
        <a:p>
          <a:pPr marL="171450" lvl="1" indent="-171450" algn="l" defTabSz="800100">
            <a:lnSpc>
              <a:spcPct val="90000"/>
            </a:lnSpc>
            <a:spcBef>
              <a:spcPct val="0"/>
            </a:spcBef>
            <a:spcAft>
              <a:spcPct val="15000"/>
            </a:spcAft>
            <a:buChar char="••"/>
          </a:pPr>
          <a:r>
            <a:rPr lang="en-US" sz="1800" b="0" i="0" kern="1200" dirty="0"/>
            <a:t>Nessus</a:t>
          </a:r>
          <a:endParaRPr lang="zh-CN" altLang="en-US" sz="1800" kern="1200" dirty="0"/>
        </a:p>
      </dsp:txBody>
      <dsp:txXfrm>
        <a:off x="0" y="431112"/>
        <a:ext cx="8229600" cy="1515150"/>
      </dsp:txXfrm>
    </dsp:sp>
    <dsp:sp modelId="{D09288D5-0F46-4172-B492-276C437ED419}">
      <dsp:nvSpPr>
        <dsp:cNvPr id="0" name=""/>
        <dsp:cNvSpPr/>
      </dsp:nvSpPr>
      <dsp:spPr>
        <a:xfrm>
          <a:off x="411480" y="47352"/>
          <a:ext cx="5760720" cy="76752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zh-CN" altLang="en-US" sz="1800" kern="1200" dirty="0"/>
            <a:t>漏洞扫描工具</a:t>
          </a:r>
        </a:p>
      </dsp:txBody>
      <dsp:txXfrm>
        <a:off x="448947" y="84819"/>
        <a:ext cx="5685786" cy="692586"/>
      </dsp:txXfrm>
    </dsp:sp>
    <dsp:sp modelId="{3FC74F6E-E1CD-4843-B29D-8FFF22573F56}">
      <dsp:nvSpPr>
        <dsp:cNvPr id="0" name=""/>
        <dsp:cNvSpPr/>
      </dsp:nvSpPr>
      <dsp:spPr>
        <a:xfrm>
          <a:off x="0" y="2470423"/>
          <a:ext cx="8229600" cy="9418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41528" rIns="638708" bIns="128016"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t>安全策略检查表</a:t>
          </a:r>
          <a:endParaRPr lang="en-US" altLang="zh-CN" sz="1800" kern="1200" dirty="0"/>
        </a:p>
      </dsp:txBody>
      <dsp:txXfrm>
        <a:off x="0" y="2470423"/>
        <a:ext cx="8229600" cy="941850"/>
      </dsp:txXfrm>
    </dsp:sp>
    <dsp:sp modelId="{EB577229-5133-48CB-9357-61DBD4F9A7E9}">
      <dsp:nvSpPr>
        <dsp:cNvPr id="0" name=""/>
        <dsp:cNvSpPr/>
      </dsp:nvSpPr>
      <dsp:spPr>
        <a:xfrm>
          <a:off x="411480" y="2086662"/>
          <a:ext cx="5760720" cy="76752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zh-CN" altLang="en-US" sz="1800" kern="1200" dirty="0"/>
            <a:t>各类检查列表</a:t>
          </a:r>
          <a:endParaRPr lang="en-US" altLang="zh-CN" sz="1800" kern="1200" dirty="0"/>
        </a:p>
      </dsp:txBody>
      <dsp:txXfrm>
        <a:off x="448947" y="2124129"/>
        <a:ext cx="5685786" cy="692586"/>
      </dsp:txXfrm>
    </dsp:sp>
    <dsp:sp modelId="{10A39CF2-A7B4-4D28-B820-FF6EDE22B24E}">
      <dsp:nvSpPr>
        <dsp:cNvPr id="0" name=""/>
        <dsp:cNvSpPr/>
      </dsp:nvSpPr>
      <dsp:spPr>
        <a:xfrm>
          <a:off x="0" y="3936433"/>
          <a:ext cx="8229600" cy="9418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41528" rIns="638708" bIns="128016"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t>综合使用工具，模拟黑客渗透入侵，发现脆弱点</a:t>
          </a:r>
          <a:endParaRPr lang="en-US" altLang="zh-CN" sz="1800" kern="1200" dirty="0"/>
        </a:p>
      </dsp:txBody>
      <dsp:txXfrm>
        <a:off x="0" y="3936433"/>
        <a:ext cx="8229600" cy="941850"/>
      </dsp:txXfrm>
    </dsp:sp>
    <dsp:sp modelId="{9CB312A6-2297-42ED-8CC7-41929B270149}">
      <dsp:nvSpPr>
        <dsp:cNvPr id="0" name=""/>
        <dsp:cNvSpPr/>
      </dsp:nvSpPr>
      <dsp:spPr>
        <a:xfrm>
          <a:off x="411480" y="3552673"/>
          <a:ext cx="5760720" cy="767520"/>
        </a:xfrm>
        <a:prstGeom prst="roundRect">
          <a:avLst/>
        </a:prstGeom>
        <a:solidFill>
          <a:srgbClr val="59AAF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zh-CN" altLang="en-US" sz="1800" kern="1200" dirty="0"/>
            <a:t>渗透测试</a:t>
          </a:r>
          <a:endParaRPr lang="en-US" altLang="zh-CN" sz="1800" kern="1200" dirty="0"/>
        </a:p>
      </dsp:txBody>
      <dsp:txXfrm>
        <a:off x="448947" y="3590140"/>
        <a:ext cx="5685786" cy="69258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B6DF08-C509-4640-BCF4-C5F3C28DD7F5}" type="datetimeFigureOut">
              <a:rPr lang="zh-CN" altLang="en-US" smtClean="0"/>
              <a:t>2020-11-6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8A8EA5-F87F-47FC-A93F-7C3D0F2EDB75}" type="slidenum">
              <a:rPr lang="zh-CN" altLang="en-US" smtClean="0"/>
              <a:t>‹#›</a:t>
            </a:fld>
            <a:endParaRPr lang="zh-CN" altLang="en-US"/>
          </a:p>
        </p:txBody>
      </p:sp>
    </p:spTree>
    <p:extLst>
      <p:ext uri="{BB962C8B-B14F-4D97-AF65-F5344CB8AC3E}">
        <p14:creationId xmlns:p14="http://schemas.microsoft.com/office/powerpoint/2010/main" val="3056503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E8A8EA5-F87F-47FC-A93F-7C3D0F2EDB75}" type="slidenum">
              <a:rPr lang="zh-CN" altLang="en-US" smtClean="0"/>
              <a:t>40</a:t>
            </a:fld>
            <a:endParaRPr lang="zh-CN" altLang="en-US"/>
          </a:p>
        </p:txBody>
      </p:sp>
    </p:spTree>
    <p:extLst>
      <p:ext uri="{BB962C8B-B14F-4D97-AF65-F5344CB8AC3E}">
        <p14:creationId xmlns:p14="http://schemas.microsoft.com/office/powerpoint/2010/main" val="2084148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E8A8EA5-F87F-47FC-A93F-7C3D0F2EDB75}" type="slidenum">
              <a:rPr lang="zh-CN" altLang="en-US" smtClean="0"/>
              <a:t>42</a:t>
            </a:fld>
            <a:endParaRPr lang="zh-CN" altLang="en-US"/>
          </a:p>
        </p:txBody>
      </p:sp>
    </p:spTree>
    <p:extLst>
      <p:ext uri="{BB962C8B-B14F-4D97-AF65-F5344CB8AC3E}">
        <p14:creationId xmlns:p14="http://schemas.microsoft.com/office/powerpoint/2010/main" val="30271306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E8A8EA5-F87F-47FC-A93F-7C3D0F2EDB75}" type="slidenum">
              <a:rPr lang="zh-CN" altLang="en-US" smtClean="0"/>
              <a:t>47</a:t>
            </a:fld>
            <a:endParaRPr lang="zh-CN" altLang="en-US"/>
          </a:p>
        </p:txBody>
      </p:sp>
    </p:spTree>
    <p:extLst>
      <p:ext uri="{BB962C8B-B14F-4D97-AF65-F5344CB8AC3E}">
        <p14:creationId xmlns:p14="http://schemas.microsoft.com/office/powerpoint/2010/main" val="964099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a:p>
        </p:txBody>
      </p:sp>
      <p:sp>
        <p:nvSpPr>
          <p:cNvPr id="30" name="日期占位符 29"/>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0C913308-F349-4B6D-A68A-DD1791B4A57B}"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a:t>单击此处编辑母版文本样式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pPr/>
              <a:t>2020-11-6</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
        <p:nvSpPr>
          <p:cNvPr id="14" name="标题 1"/>
          <p:cNvSpPr txBox="1">
            <a:spLocks/>
          </p:cNvSpPr>
          <p:nvPr userDrawn="1"/>
        </p:nvSpPr>
        <p:spPr>
          <a:xfrm>
            <a:off x="35496" y="44624"/>
            <a:ext cx="5040560" cy="582334"/>
          </a:xfrm>
          <a:prstGeom prst="rect">
            <a:avLst/>
          </a:prstGeom>
          <a:gradFill>
            <a:gsLst>
              <a:gs pos="0">
                <a:srgbClr val="03D4A8">
                  <a:alpha val="0"/>
                </a:srgbClr>
              </a:gs>
              <a:gs pos="25000">
                <a:srgbClr val="21D6E0"/>
              </a:gs>
              <a:gs pos="75000">
                <a:srgbClr val="0087E6"/>
              </a:gs>
              <a:gs pos="100000">
                <a:srgbClr val="005CBF"/>
              </a:gs>
            </a:gsLst>
            <a:lin ang="5400000" scaled="0"/>
          </a:gradFill>
        </p:spPr>
        <p:txBody>
          <a:bodyPr vert="horz" rtlCol="0"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rgbClr val="0070C0"/>
                </a:solidFill>
                <a:effectLst/>
                <a:uLnTx/>
                <a:uFillTx/>
                <a:latin typeface="+mj-lt"/>
                <a:ea typeface="+mj-ea"/>
                <a:cs typeface="+mj-cs"/>
              </a:rPr>
              <a:t>信息安全管理与风险评估</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10.xml"/><Relationship Id="rId3" Type="http://schemas.openxmlformats.org/officeDocument/2006/relationships/diagramData" Target="../diagrams/data9.xml"/><Relationship Id="rId7" Type="http://schemas.microsoft.com/office/2007/relationships/diagramDrawing" Target="../diagrams/drawing9.xml"/><Relationship Id="rId12" Type="http://schemas.microsoft.com/office/2007/relationships/diagramDrawing" Target="../diagrams/drawing10.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9.xml"/><Relationship Id="rId11" Type="http://schemas.openxmlformats.org/officeDocument/2006/relationships/diagramColors" Target="../diagrams/colors10.xml"/><Relationship Id="rId5" Type="http://schemas.openxmlformats.org/officeDocument/2006/relationships/diagramQuickStyle" Target="../diagrams/quickStyle9.xml"/><Relationship Id="rId10" Type="http://schemas.openxmlformats.org/officeDocument/2006/relationships/diagramQuickStyle" Target="../diagrams/quickStyle10.xml"/><Relationship Id="rId4" Type="http://schemas.openxmlformats.org/officeDocument/2006/relationships/diagramLayout" Target="../diagrams/layout9.xml"/><Relationship Id="rId9" Type="http://schemas.openxmlformats.org/officeDocument/2006/relationships/diagramLayout" Target="../diagrams/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effectLst/>
              </a:rPr>
              <a:t>第</a:t>
            </a:r>
            <a:r>
              <a:rPr lang="en-US" altLang="zh-CN" dirty="0">
                <a:effectLst/>
              </a:rPr>
              <a:t>2</a:t>
            </a:r>
            <a:r>
              <a:rPr lang="zh-CN" altLang="zh-CN" dirty="0">
                <a:effectLst/>
              </a:rPr>
              <a:t>章 信息安全风险评估</a:t>
            </a:r>
            <a:endParaRPr lang="zh-CN" altLang="en-US" dirty="0"/>
          </a:p>
        </p:txBody>
      </p:sp>
      <p:sp>
        <p:nvSpPr>
          <p:cNvPr id="3" name="副标题 2"/>
          <p:cNvSpPr>
            <a:spLocks noGrp="1"/>
          </p:cNvSpPr>
          <p:nvPr>
            <p:ph type="subTitle" idx="1"/>
          </p:nvPr>
        </p:nvSpPr>
        <p:spPr>
          <a:xfrm>
            <a:off x="6444208" y="4149080"/>
            <a:ext cx="1656184" cy="792088"/>
          </a:xfrm>
        </p:spPr>
        <p:txBody>
          <a:bodyPr/>
          <a:lstStyle/>
          <a:p>
            <a:r>
              <a:rPr lang="zh-CN" altLang="en-US" dirty="0"/>
              <a:t>赵     刚</a:t>
            </a:r>
          </a:p>
        </p:txBody>
      </p:sp>
    </p:spTree>
    <p:extLst>
      <p:ext uri="{BB962C8B-B14F-4D97-AF65-F5344CB8AC3E}">
        <p14:creationId xmlns:p14="http://schemas.microsoft.com/office/powerpoint/2010/main" val="1947978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51B36CA6-7048-4CDA-A00B-2FF30EB225DA}"/>
              </a:ext>
            </a:extLst>
          </p:cNvPr>
          <p:cNvSpPr/>
          <p:nvPr/>
        </p:nvSpPr>
        <p:spPr>
          <a:xfrm>
            <a:off x="755576" y="2477071"/>
            <a:ext cx="3456384" cy="292727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467544" y="1340768"/>
            <a:ext cx="8229600" cy="596223"/>
          </a:xfrm>
        </p:spPr>
        <p:txBody>
          <a:bodyPr/>
          <a:lstStyle/>
          <a:p>
            <a:pPr marL="0" indent="0">
              <a:buNone/>
            </a:pPr>
            <a:r>
              <a:rPr lang="en-US" altLang="zh-CN" dirty="0"/>
              <a:t>2.2.1 </a:t>
            </a:r>
            <a:r>
              <a:rPr lang="zh-CN" altLang="en-US" dirty="0"/>
              <a:t>风险评估依据</a:t>
            </a:r>
          </a:p>
        </p:txBody>
      </p:sp>
      <p:sp>
        <p:nvSpPr>
          <p:cNvPr id="36" name="矩形 35"/>
          <p:cNvSpPr/>
          <p:nvPr/>
        </p:nvSpPr>
        <p:spPr>
          <a:xfrm>
            <a:off x="1197496" y="2477071"/>
            <a:ext cx="2069797" cy="2443939"/>
          </a:xfrm>
          <a:prstGeom prst="rect">
            <a:avLst/>
          </a:prstGeom>
        </p:spPr>
        <p:txBody>
          <a:bodyPr wrap="none">
            <a:spAutoFit/>
          </a:bodyPr>
          <a:lstStyle/>
          <a:p>
            <a:pPr marL="342900" indent="-342900" algn="just">
              <a:lnSpc>
                <a:spcPct val="200000"/>
              </a:lnSpc>
              <a:spcAft>
                <a:spcPts val="0"/>
              </a:spcAft>
              <a:buAutoNum type="arabicPeriod"/>
            </a:pPr>
            <a:r>
              <a:rPr lang="zh-CN" altLang="zh-CN" sz="2000" dirty="0">
                <a:latin typeface="+mn-ea"/>
              </a:rPr>
              <a:t>政策法规</a:t>
            </a:r>
            <a:endParaRPr lang="en-US" altLang="zh-CN" sz="2000" dirty="0">
              <a:latin typeface="+mn-ea"/>
            </a:endParaRPr>
          </a:p>
          <a:p>
            <a:pPr marL="342900" indent="-342900" algn="just">
              <a:lnSpc>
                <a:spcPct val="200000"/>
              </a:lnSpc>
              <a:spcAft>
                <a:spcPts val="0"/>
              </a:spcAft>
              <a:buAutoNum type="arabicPeriod"/>
            </a:pPr>
            <a:r>
              <a:rPr lang="zh-CN" altLang="zh-CN" sz="2000" dirty="0">
                <a:latin typeface="+mn-ea"/>
              </a:rPr>
              <a:t>国际标准</a:t>
            </a:r>
            <a:endParaRPr lang="en-US" altLang="zh-CN" sz="2000" dirty="0">
              <a:latin typeface="+mn-ea"/>
            </a:endParaRPr>
          </a:p>
          <a:p>
            <a:pPr marL="342900" indent="-342900" algn="just">
              <a:lnSpc>
                <a:spcPct val="200000"/>
              </a:lnSpc>
              <a:spcAft>
                <a:spcPts val="0"/>
              </a:spcAft>
              <a:buAutoNum type="arabicPeriod"/>
            </a:pPr>
            <a:r>
              <a:rPr lang="zh-CN" altLang="zh-CN" sz="2000" dirty="0">
                <a:latin typeface="+mn-ea"/>
              </a:rPr>
              <a:t>国家标准</a:t>
            </a:r>
            <a:endParaRPr lang="en-US" altLang="zh-CN" sz="2000" dirty="0">
              <a:latin typeface="+mn-ea"/>
            </a:endParaRPr>
          </a:p>
          <a:p>
            <a:pPr marL="342900" indent="-342900" algn="just">
              <a:lnSpc>
                <a:spcPct val="200000"/>
              </a:lnSpc>
              <a:spcAft>
                <a:spcPts val="0"/>
              </a:spcAft>
              <a:buAutoNum type="arabicPeriod"/>
            </a:pPr>
            <a:r>
              <a:rPr lang="zh-CN" altLang="zh-CN" sz="2000" dirty="0">
                <a:latin typeface="+mn-ea"/>
              </a:rPr>
              <a:t>行业通用标准</a:t>
            </a:r>
            <a:endParaRPr lang="zh-CN" altLang="zh-CN" sz="2000" kern="100" dirty="0">
              <a:latin typeface="+mn-ea"/>
              <a:cs typeface="Times New Roman" panose="02020603050405020304" pitchFamily="18" charset="0"/>
            </a:endParaRPr>
          </a:p>
        </p:txBody>
      </p:sp>
      <p:pic>
        <p:nvPicPr>
          <p:cNvPr id="5" name="Picture 2" descr="https://ss0.bdstatic.com/70cFuHSh_Q1YnxGkpoWK1HF6hhy/it/u=320824544,3133970498&amp;fm=26&amp;gp=0.jpg">
            <a:extLst>
              <a:ext uri="{FF2B5EF4-FFF2-40B4-BE49-F238E27FC236}">
                <a16:creationId xmlns:a16="http://schemas.microsoft.com/office/drawing/2014/main" id="{BF984353-B5EB-410E-BA1B-71258ADE25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2866311"/>
            <a:ext cx="3132162" cy="2054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761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543B470F-B75A-420C-B512-C94BE35293E3}"/>
              </a:ext>
            </a:extLst>
          </p:cNvPr>
          <p:cNvSpPr/>
          <p:nvPr/>
        </p:nvSpPr>
        <p:spPr>
          <a:xfrm>
            <a:off x="755576" y="2060848"/>
            <a:ext cx="7488832" cy="3672407"/>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467544" y="1340768"/>
            <a:ext cx="8229600" cy="596223"/>
          </a:xfrm>
        </p:spPr>
        <p:txBody>
          <a:bodyPr/>
          <a:lstStyle/>
          <a:p>
            <a:pPr marL="0" indent="0">
              <a:buNone/>
            </a:pPr>
            <a:r>
              <a:rPr lang="en-US" altLang="zh-CN" dirty="0"/>
              <a:t>2.2.2 </a:t>
            </a:r>
            <a:r>
              <a:rPr lang="zh-CN" altLang="zh-CN" dirty="0"/>
              <a:t>风险评估原则</a:t>
            </a:r>
            <a:endParaRPr lang="zh-CN" altLang="en-US" dirty="0"/>
          </a:p>
        </p:txBody>
      </p:sp>
      <p:sp>
        <p:nvSpPr>
          <p:cNvPr id="36" name="矩形 35"/>
          <p:cNvSpPr/>
          <p:nvPr/>
        </p:nvSpPr>
        <p:spPr>
          <a:xfrm>
            <a:off x="1115616" y="2204864"/>
            <a:ext cx="6468437" cy="3059492"/>
          </a:xfrm>
          <a:prstGeom prst="rect">
            <a:avLst/>
          </a:prstGeom>
        </p:spPr>
        <p:txBody>
          <a:bodyPr wrap="none">
            <a:spAutoFit/>
          </a:bodyPr>
          <a:lstStyle/>
          <a:p>
            <a:pPr marL="342900" indent="-342900" algn="just">
              <a:lnSpc>
                <a:spcPct val="200000"/>
              </a:lnSpc>
              <a:spcAft>
                <a:spcPts val="0"/>
              </a:spcAft>
              <a:buAutoNum type="arabicPeriod"/>
            </a:pPr>
            <a:r>
              <a:rPr lang="zh-CN" altLang="zh-CN" sz="2000" dirty="0">
                <a:latin typeface="+mn-ea"/>
              </a:rPr>
              <a:t>可控性原则</a:t>
            </a:r>
            <a:endParaRPr lang="en-US" altLang="zh-CN" sz="2000" dirty="0">
              <a:latin typeface="+mn-ea"/>
            </a:endParaRPr>
          </a:p>
          <a:p>
            <a:pPr algn="just">
              <a:lnSpc>
                <a:spcPct val="200000"/>
              </a:lnSpc>
              <a:spcAft>
                <a:spcPts val="0"/>
              </a:spcAft>
            </a:pPr>
            <a:r>
              <a:rPr lang="zh-CN" altLang="zh-CN" sz="2000" dirty="0">
                <a:latin typeface="+mn-ea"/>
              </a:rPr>
              <a:t>（</a:t>
            </a:r>
            <a:r>
              <a:rPr lang="en-US" altLang="zh-CN" sz="2000" dirty="0">
                <a:latin typeface="+mn-ea"/>
              </a:rPr>
              <a:t>1</a:t>
            </a:r>
            <a:r>
              <a:rPr lang="zh-CN" altLang="zh-CN" sz="2000" dirty="0">
                <a:latin typeface="+mn-ea"/>
              </a:rPr>
              <a:t>）人员可控性（</a:t>
            </a:r>
            <a:r>
              <a:rPr lang="en-US" altLang="zh-CN" sz="2000" dirty="0">
                <a:latin typeface="+mn-ea"/>
              </a:rPr>
              <a:t>2</a:t>
            </a:r>
            <a:r>
              <a:rPr lang="zh-CN" altLang="zh-CN" sz="2000" dirty="0">
                <a:latin typeface="+mn-ea"/>
              </a:rPr>
              <a:t>）工具可控性（</a:t>
            </a:r>
            <a:r>
              <a:rPr lang="en-US" altLang="zh-CN" sz="2000" dirty="0">
                <a:latin typeface="+mn-ea"/>
              </a:rPr>
              <a:t>3</a:t>
            </a:r>
            <a:r>
              <a:rPr lang="zh-CN" altLang="zh-CN" sz="2000" dirty="0">
                <a:latin typeface="+mn-ea"/>
              </a:rPr>
              <a:t>）项目过程可控性</a:t>
            </a:r>
            <a:endParaRPr lang="en-US" altLang="zh-CN" sz="2000" dirty="0">
              <a:latin typeface="+mn-ea"/>
            </a:endParaRPr>
          </a:p>
          <a:p>
            <a:pPr marL="457200" indent="-457200" algn="just">
              <a:lnSpc>
                <a:spcPct val="200000"/>
              </a:lnSpc>
              <a:spcAft>
                <a:spcPts val="0"/>
              </a:spcAft>
              <a:buFont typeface="+mj-lt"/>
              <a:buAutoNum type="arabicPeriod" startAt="2"/>
            </a:pPr>
            <a:r>
              <a:rPr lang="zh-CN" altLang="zh-CN" sz="2000" dirty="0">
                <a:latin typeface="+mn-ea"/>
              </a:rPr>
              <a:t>完整性原则</a:t>
            </a:r>
            <a:endParaRPr lang="en-US" altLang="zh-CN" sz="2000" dirty="0">
              <a:latin typeface="+mn-ea"/>
            </a:endParaRPr>
          </a:p>
          <a:p>
            <a:pPr marL="342900" indent="-342900" algn="just">
              <a:lnSpc>
                <a:spcPct val="200000"/>
              </a:lnSpc>
              <a:spcAft>
                <a:spcPts val="0"/>
              </a:spcAft>
              <a:buAutoNum type="arabicPeriod" startAt="2"/>
            </a:pPr>
            <a:r>
              <a:rPr lang="zh-CN" altLang="zh-CN" sz="2000" dirty="0">
                <a:latin typeface="+mn-ea"/>
              </a:rPr>
              <a:t>最小影响原则</a:t>
            </a:r>
            <a:endParaRPr lang="en-US" altLang="zh-CN" sz="2000" dirty="0">
              <a:latin typeface="+mn-ea"/>
            </a:endParaRPr>
          </a:p>
          <a:p>
            <a:pPr marL="342900" indent="-342900" algn="just">
              <a:lnSpc>
                <a:spcPct val="200000"/>
              </a:lnSpc>
              <a:spcAft>
                <a:spcPts val="0"/>
              </a:spcAft>
              <a:buAutoNum type="arabicPeriod" startAt="2"/>
            </a:pPr>
            <a:r>
              <a:rPr lang="zh-CN" altLang="zh-CN" sz="2000" dirty="0">
                <a:latin typeface="+mn-ea"/>
              </a:rPr>
              <a:t>保密原则</a:t>
            </a:r>
            <a:endParaRPr lang="zh-CN" altLang="zh-CN" sz="2000" kern="100" dirty="0">
              <a:latin typeface="+mn-ea"/>
              <a:cs typeface="Times New Roman" panose="02020603050405020304" pitchFamily="18" charset="0"/>
            </a:endParaRPr>
          </a:p>
        </p:txBody>
      </p:sp>
    </p:spTree>
    <p:extLst>
      <p:ext uri="{BB962C8B-B14F-4D97-AF65-F5344CB8AC3E}">
        <p14:creationId xmlns:p14="http://schemas.microsoft.com/office/powerpoint/2010/main" val="1167385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620688"/>
            <a:ext cx="8229600" cy="596223"/>
          </a:xfrm>
        </p:spPr>
        <p:txBody>
          <a:bodyPr/>
          <a:lstStyle/>
          <a:p>
            <a:pPr marL="0" indent="0">
              <a:buNone/>
            </a:pPr>
            <a:r>
              <a:rPr lang="en-US" altLang="zh-CN" dirty="0"/>
              <a:t>2.2.3 </a:t>
            </a:r>
            <a:r>
              <a:rPr lang="zh-CN" altLang="zh-CN" dirty="0"/>
              <a:t>风险评估组织管理</a:t>
            </a:r>
            <a:endParaRPr lang="zh-CN" altLang="en-US" dirty="0"/>
          </a:p>
        </p:txBody>
      </p:sp>
      <p:graphicFrame>
        <p:nvGraphicFramePr>
          <p:cNvPr id="2" name="表格 1"/>
          <p:cNvGraphicFramePr>
            <a:graphicFrameLocks noGrp="1"/>
          </p:cNvGraphicFramePr>
          <p:nvPr>
            <p:extLst>
              <p:ext uri="{D42A27DB-BD31-4B8C-83A1-F6EECF244321}">
                <p14:modId xmlns:p14="http://schemas.microsoft.com/office/powerpoint/2010/main" val="710781510"/>
              </p:ext>
            </p:extLst>
          </p:nvPr>
        </p:nvGraphicFramePr>
        <p:xfrm>
          <a:off x="179512" y="1052736"/>
          <a:ext cx="8784976" cy="5715000"/>
        </p:xfrm>
        <a:graphic>
          <a:graphicData uri="http://schemas.openxmlformats.org/drawingml/2006/table">
            <a:tbl>
              <a:tblPr>
                <a:tableStyleId>{5C22544A-7EE6-4342-B048-85BDC9FD1C3A}</a:tableStyleId>
              </a:tblPr>
              <a:tblGrid>
                <a:gridCol w="1008112">
                  <a:extLst>
                    <a:ext uri="{9D8B030D-6E8A-4147-A177-3AD203B41FA5}">
                      <a16:colId xmlns:a16="http://schemas.microsoft.com/office/drawing/2014/main" val="649011938"/>
                    </a:ext>
                  </a:extLst>
                </a:gridCol>
                <a:gridCol w="7776864">
                  <a:extLst>
                    <a:ext uri="{9D8B030D-6E8A-4147-A177-3AD203B41FA5}">
                      <a16:colId xmlns:a16="http://schemas.microsoft.com/office/drawing/2014/main" val="342252665"/>
                    </a:ext>
                  </a:extLst>
                </a:gridCol>
              </a:tblGrid>
              <a:tr h="168824">
                <a:tc>
                  <a:txBody>
                    <a:bodyPr/>
                    <a:lstStyle/>
                    <a:p>
                      <a:pPr algn="ctr">
                        <a:lnSpc>
                          <a:spcPts val="1800"/>
                        </a:lnSpc>
                        <a:spcAft>
                          <a:spcPts val="0"/>
                        </a:spcAft>
                      </a:pPr>
                      <a:r>
                        <a:rPr lang="zh-CN" sz="1600" kern="100">
                          <a:effectLst/>
                        </a:rPr>
                        <a:t>角色</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tc>
                  <a:txBody>
                    <a:bodyPr/>
                    <a:lstStyle/>
                    <a:p>
                      <a:pPr algn="ctr">
                        <a:lnSpc>
                          <a:spcPts val="1800"/>
                        </a:lnSpc>
                        <a:spcAft>
                          <a:spcPts val="0"/>
                        </a:spcAft>
                      </a:pPr>
                      <a:r>
                        <a:rPr lang="zh-CN" sz="1600" kern="100">
                          <a:effectLst/>
                        </a:rPr>
                        <a:t>责任</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extLst>
                  <a:ext uri="{0D108BD9-81ED-4DB2-BD59-A6C34878D82A}">
                    <a16:rowId xmlns:a16="http://schemas.microsoft.com/office/drawing/2014/main" val="3504701897"/>
                  </a:ext>
                </a:extLst>
              </a:tr>
              <a:tr h="1012947">
                <a:tc>
                  <a:txBody>
                    <a:bodyPr/>
                    <a:lstStyle/>
                    <a:p>
                      <a:pPr algn="just">
                        <a:lnSpc>
                          <a:spcPts val="1800"/>
                        </a:lnSpc>
                        <a:spcAft>
                          <a:spcPts val="0"/>
                        </a:spcAft>
                      </a:pPr>
                      <a:r>
                        <a:rPr lang="zh-CN" sz="1600" kern="100">
                          <a:effectLst/>
                        </a:rPr>
                        <a:t>主管机关</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tc>
                  <a:txBody>
                    <a:bodyPr/>
                    <a:lstStyle/>
                    <a:p>
                      <a:pPr algn="just">
                        <a:lnSpc>
                          <a:spcPts val="1800"/>
                        </a:lnSpc>
                        <a:spcAft>
                          <a:spcPts val="0"/>
                        </a:spcAft>
                      </a:pPr>
                      <a:r>
                        <a:rPr lang="zh-CN" sz="1600" kern="100" dirty="0">
                          <a:effectLst/>
                        </a:rPr>
                        <a:t>提出、制定并批准本部门的信息安全风险管理策略；</a:t>
                      </a:r>
                    </a:p>
                    <a:p>
                      <a:pPr algn="just">
                        <a:lnSpc>
                          <a:spcPts val="1800"/>
                        </a:lnSpc>
                        <a:spcAft>
                          <a:spcPts val="0"/>
                        </a:spcAft>
                      </a:pPr>
                      <a:r>
                        <a:rPr lang="zh-CN" sz="1600" kern="100" dirty="0">
                          <a:effectLst/>
                        </a:rPr>
                        <a:t>领导和组织本部门内的信息系统安全评估工作；</a:t>
                      </a:r>
                    </a:p>
                    <a:p>
                      <a:pPr algn="just">
                        <a:lnSpc>
                          <a:spcPts val="1800"/>
                        </a:lnSpc>
                        <a:spcAft>
                          <a:spcPts val="0"/>
                        </a:spcAft>
                      </a:pPr>
                      <a:r>
                        <a:rPr lang="zh-CN" sz="1600" kern="100" dirty="0">
                          <a:effectLst/>
                        </a:rPr>
                        <a:t>基于本部门内信息系统的特征以及风险评估的结果，判断信息系统残余风险是否可接受，并确定是否批准信息系统投入运行；</a:t>
                      </a:r>
                    </a:p>
                    <a:p>
                      <a:pPr algn="just">
                        <a:lnSpc>
                          <a:spcPts val="1800"/>
                        </a:lnSpc>
                        <a:spcAft>
                          <a:spcPts val="0"/>
                        </a:spcAft>
                      </a:pPr>
                      <a:r>
                        <a:rPr lang="zh-CN" sz="1600" kern="100" dirty="0">
                          <a:effectLst/>
                        </a:rPr>
                        <a:t>检查信息系统运行中产生的安全状态报告；</a:t>
                      </a:r>
                    </a:p>
                    <a:p>
                      <a:pPr algn="just">
                        <a:lnSpc>
                          <a:spcPts val="1800"/>
                        </a:lnSpc>
                        <a:spcAft>
                          <a:spcPts val="0"/>
                        </a:spcAft>
                      </a:pPr>
                      <a:r>
                        <a:rPr lang="zh-CN" sz="1600" kern="100" dirty="0">
                          <a:effectLst/>
                        </a:rPr>
                        <a:t>定期或不定期地开展新的信息安全风险评估工作。</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extLst>
                  <a:ext uri="{0D108BD9-81ED-4DB2-BD59-A6C34878D82A}">
                    <a16:rowId xmlns:a16="http://schemas.microsoft.com/office/drawing/2014/main" val="998117060"/>
                  </a:ext>
                </a:extLst>
              </a:tr>
              <a:tr h="844122">
                <a:tc>
                  <a:txBody>
                    <a:bodyPr/>
                    <a:lstStyle/>
                    <a:p>
                      <a:pPr algn="just">
                        <a:lnSpc>
                          <a:spcPts val="1800"/>
                        </a:lnSpc>
                        <a:spcAft>
                          <a:spcPts val="0"/>
                        </a:spcAft>
                      </a:pPr>
                      <a:r>
                        <a:rPr lang="zh-CN" sz="1600" kern="100">
                          <a:effectLst/>
                        </a:rPr>
                        <a:t>信息系统拥有者</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tc>
                  <a:txBody>
                    <a:bodyPr/>
                    <a:lstStyle/>
                    <a:p>
                      <a:pPr algn="just">
                        <a:lnSpc>
                          <a:spcPts val="1800"/>
                        </a:lnSpc>
                        <a:spcAft>
                          <a:spcPts val="0"/>
                        </a:spcAft>
                      </a:pPr>
                      <a:r>
                        <a:rPr lang="zh-CN" sz="1600" kern="100" dirty="0">
                          <a:effectLst/>
                        </a:rPr>
                        <a:t>制定安全计划，报主管机关审批；</a:t>
                      </a:r>
                    </a:p>
                    <a:p>
                      <a:pPr algn="just">
                        <a:lnSpc>
                          <a:spcPts val="1800"/>
                        </a:lnSpc>
                        <a:spcAft>
                          <a:spcPts val="0"/>
                        </a:spcAft>
                      </a:pPr>
                      <a:r>
                        <a:rPr lang="zh-CN" sz="1600" kern="100" dirty="0">
                          <a:effectLst/>
                        </a:rPr>
                        <a:t>组织实施信息系统自评估工作；</a:t>
                      </a:r>
                    </a:p>
                    <a:p>
                      <a:pPr algn="just">
                        <a:lnSpc>
                          <a:spcPts val="1800"/>
                        </a:lnSpc>
                        <a:spcAft>
                          <a:spcPts val="0"/>
                        </a:spcAft>
                      </a:pPr>
                      <a:r>
                        <a:rPr lang="zh-CN" sz="1600" kern="100" dirty="0">
                          <a:effectLst/>
                        </a:rPr>
                        <a:t>配合强制性检查评价或委托评估工作，并提供必要的文档等资源；</a:t>
                      </a:r>
                    </a:p>
                    <a:p>
                      <a:pPr algn="just">
                        <a:lnSpc>
                          <a:spcPts val="1800"/>
                        </a:lnSpc>
                        <a:spcAft>
                          <a:spcPts val="0"/>
                        </a:spcAft>
                      </a:pPr>
                      <a:r>
                        <a:rPr lang="zh-CN" sz="1600" kern="100" dirty="0">
                          <a:effectLst/>
                        </a:rPr>
                        <a:t>向主管机关提出新一轮风险评估的建议；</a:t>
                      </a:r>
                    </a:p>
                    <a:p>
                      <a:pPr algn="just">
                        <a:lnSpc>
                          <a:spcPts val="1800"/>
                        </a:lnSpc>
                        <a:spcAft>
                          <a:spcPts val="0"/>
                        </a:spcAft>
                      </a:pPr>
                      <a:r>
                        <a:rPr lang="zh-CN" sz="1600" kern="100" dirty="0">
                          <a:effectLst/>
                        </a:rPr>
                        <a:t>改善信息安全防护措施，控制信息安全风险。</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extLst>
                  <a:ext uri="{0D108BD9-81ED-4DB2-BD59-A6C34878D82A}">
                    <a16:rowId xmlns:a16="http://schemas.microsoft.com/office/drawing/2014/main" val="355063872"/>
                  </a:ext>
                </a:extLst>
              </a:tr>
              <a:tr h="675298">
                <a:tc>
                  <a:txBody>
                    <a:bodyPr/>
                    <a:lstStyle/>
                    <a:p>
                      <a:pPr algn="just">
                        <a:lnSpc>
                          <a:spcPts val="1800"/>
                        </a:lnSpc>
                        <a:spcAft>
                          <a:spcPts val="0"/>
                        </a:spcAft>
                      </a:pPr>
                      <a:r>
                        <a:rPr lang="zh-CN" sz="1600" kern="100">
                          <a:effectLst/>
                        </a:rPr>
                        <a:t>信息系统承建者</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tc>
                  <a:txBody>
                    <a:bodyPr/>
                    <a:lstStyle/>
                    <a:p>
                      <a:pPr algn="just">
                        <a:lnSpc>
                          <a:spcPts val="1800"/>
                        </a:lnSpc>
                        <a:spcAft>
                          <a:spcPts val="0"/>
                        </a:spcAft>
                      </a:pPr>
                      <a:r>
                        <a:rPr lang="zh-CN" sz="1600" kern="100" dirty="0">
                          <a:effectLst/>
                        </a:rPr>
                        <a:t>根据对信息系统建设方案的风险评估结果，修正安全方案，使安全方案成本合理、积极有效，在方案中有效地控制风险；</a:t>
                      </a:r>
                    </a:p>
                    <a:p>
                      <a:pPr algn="just">
                        <a:lnSpc>
                          <a:spcPts val="1800"/>
                        </a:lnSpc>
                        <a:spcAft>
                          <a:spcPts val="0"/>
                        </a:spcAft>
                      </a:pPr>
                      <a:r>
                        <a:rPr lang="zh-CN" sz="1600" kern="100" dirty="0">
                          <a:effectLst/>
                        </a:rPr>
                        <a:t>规范建设，减少在建设阶段引入的新风险；</a:t>
                      </a:r>
                    </a:p>
                    <a:p>
                      <a:pPr algn="just">
                        <a:lnSpc>
                          <a:spcPts val="1800"/>
                        </a:lnSpc>
                        <a:spcAft>
                          <a:spcPts val="0"/>
                        </a:spcAft>
                      </a:pPr>
                      <a:r>
                        <a:rPr lang="zh-CN" sz="1600" kern="100" dirty="0">
                          <a:effectLst/>
                        </a:rPr>
                        <a:t>确保安全组件产品得到了相关机构的认证。</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extLst>
                  <a:ext uri="{0D108BD9-81ED-4DB2-BD59-A6C34878D82A}">
                    <a16:rowId xmlns:a16="http://schemas.microsoft.com/office/drawing/2014/main" val="4123855053"/>
                  </a:ext>
                </a:extLst>
              </a:tr>
              <a:tr h="1012947">
                <a:tc>
                  <a:txBody>
                    <a:bodyPr/>
                    <a:lstStyle/>
                    <a:p>
                      <a:pPr algn="just">
                        <a:lnSpc>
                          <a:spcPts val="1800"/>
                        </a:lnSpc>
                        <a:spcAft>
                          <a:spcPts val="0"/>
                        </a:spcAft>
                      </a:pPr>
                      <a:r>
                        <a:rPr lang="zh-CN" sz="1600" kern="100">
                          <a:effectLst/>
                        </a:rPr>
                        <a:t>信息系统安全评估机构</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tc>
                  <a:txBody>
                    <a:bodyPr/>
                    <a:lstStyle/>
                    <a:p>
                      <a:pPr algn="just">
                        <a:lnSpc>
                          <a:spcPts val="1800"/>
                        </a:lnSpc>
                        <a:spcAft>
                          <a:spcPts val="0"/>
                        </a:spcAft>
                      </a:pPr>
                      <a:r>
                        <a:rPr lang="zh-CN" sz="1600" kern="100" dirty="0">
                          <a:effectLst/>
                        </a:rPr>
                        <a:t>提供独立的信息系统安全风险评价；</a:t>
                      </a:r>
                    </a:p>
                    <a:p>
                      <a:pPr algn="just">
                        <a:lnSpc>
                          <a:spcPts val="1800"/>
                        </a:lnSpc>
                        <a:spcAft>
                          <a:spcPts val="0"/>
                        </a:spcAft>
                      </a:pPr>
                      <a:r>
                        <a:rPr lang="zh-CN" sz="1600" kern="100" dirty="0">
                          <a:effectLst/>
                        </a:rPr>
                        <a:t>对信息系统中的安全防护措施进行评估，以判断：</a:t>
                      </a:r>
                    </a:p>
                    <a:p>
                      <a:pPr algn="just">
                        <a:lnSpc>
                          <a:spcPts val="1800"/>
                        </a:lnSpc>
                        <a:spcAft>
                          <a:spcPts val="0"/>
                        </a:spcAft>
                      </a:pPr>
                      <a:r>
                        <a:rPr lang="en-US" sz="1600" kern="100" dirty="0">
                          <a:effectLst/>
                        </a:rPr>
                        <a:t>(1)</a:t>
                      </a:r>
                      <a:r>
                        <a:rPr lang="zh-CN" sz="1600" kern="100" dirty="0">
                          <a:effectLst/>
                        </a:rPr>
                        <a:t>这些安全防护措施在特定运行环境中的有效性；</a:t>
                      </a:r>
                    </a:p>
                    <a:p>
                      <a:pPr algn="just">
                        <a:lnSpc>
                          <a:spcPts val="1800"/>
                        </a:lnSpc>
                        <a:spcAft>
                          <a:spcPts val="0"/>
                        </a:spcAft>
                      </a:pPr>
                      <a:r>
                        <a:rPr lang="en-US" sz="1600" kern="100" dirty="0">
                          <a:effectLst/>
                        </a:rPr>
                        <a:t>(2)</a:t>
                      </a:r>
                      <a:r>
                        <a:rPr lang="zh-CN" sz="1600" kern="100" dirty="0">
                          <a:effectLst/>
                        </a:rPr>
                        <a:t>实现了这些措施后系统中存在的残余风险；</a:t>
                      </a:r>
                    </a:p>
                    <a:p>
                      <a:pPr algn="just">
                        <a:lnSpc>
                          <a:spcPts val="1800"/>
                        </a:lnSpc>
                        <a:spcAft>
                          <a:spcPts val="0"/>
                        </a:spcAft>
                      </a:pPr>
                      <a:r>
                        <a:rPr lang="zh-CN" sz="1600" kern="100" dirty="0">
                          <a:effectLst/>
                        </a:rPr>
                        <a:t>提出调整建议，以减少信息系统中的脆弱性，有效对抗安全威胁，控制风险；</a:t>
                      </a:r>
                    </a:p>
                    <a:p>
                      <a:pPr algn="just">
                        <a:lnSpc>
                          <a:spcPts val="1800"/>
                        </a:lnSpc>
                        <a:spcAft>
                          <a:spcPts val="0"/>
                        </a:spcAft>
                      </a:pPr>
                      <a:r>
                        <a:rPr lang="zh-CN" sz="1600" kern="100" dirty="0">
                          <a:effectLst/>
                        </a:rPr>
                        <a:t>保护风险评估中获得的敏感信息，防止被未授权的、无关人员和单位获得。</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extLst>
                  <a:ext uri="{0D108BD9-81ED-4DB2-BD59-A6C34878D82A}">
                    <a16:rowId xmlns:a16="http://schemas.microsoft.com/office/drawing/2014/main" val="1274138233"/>
                  </a:ext>
                </a:extLst>
              </a:tr>
              <a:tr h="675298">
                <a:tc>
                  <a:txBody>
                    <a:bodyPr/>
                    <a:lstStyle/>
                    <a:p>
                      <a:pPr algn="just">
                        <a:lnSpc>
                          <a:spcPts val="1800"/>
                        </a:lnSpc>
                        <a:spcAft>
                          <a:spcPts val="0"/>
                        </a:spcAft>
                      </a:pPr>
                      <a:r>
                        <a:rPr lang="zh-CN" sz="1600" kern="100">
                          <a:effectLst/>
                        </a:rPr>
                        <a:t>信息系统的关联机构</a:t>
                      </a:r>
                      <a:endParaRPr lang="zh-CN" sz="1600" kern="10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tc>
                  <a:txBody>
                    <a:bodyPr/>
                    <a:lstStyle/>
                    <a:p>
                      <a:pPr algn="just">
                        <a:lnSpc>
                          <a:spcPts val="1800"/>
                        </a:lnSpc>
                        <a:spcAft>
                          <a:spcPts val="0"/>
                        </a:spcAft>
                      </a:pPr>
                      <a:r>
                        <a:rPr lang="zh-CN" sz="1600" kern="100" dirty="0">
                          <a:effectLst/>
                        </a:rPr>
                        <a:t>遵守安全策略、法规、合同等涉及信息系统交互行为的安全要求，减少信息安全风险；</a:t>
                      </a:r>
                    </a:p>
                    <a:p>
                      <a:pPr algn="just">
                        <a:lnSpc>
                          <a:spcPts val="1800"/>
                        </a:lnSpc>
                        <a:spcAft>
                          <a:spcPts val="0"/>
                        </a:spcAft>
                      </a:pPr>
                      <a:r>
                        <a:rPr lang="zh-CN" sz="1600" kern="100" dirty="0">
                          <a:effectLst/>
                        </a:rPr>
                        <a:t>协助风险评估机构确定评估边界；</a:t>
                      </a:r>
                    </a:p>
                    <a:p>
                      <a:pPr algn="just">
                        <a:lnSpc>
                          <a:spcPts val="1800"/>
                        </a:lnSpc>
                        <a:spcAft>
                          <a:spcPts val="0"/>
                        </a:spcAft>
                      </a:pPr>
                      <a:r>
                        <a:rPr lang="zh-CN" sz="1600" kern="100" dirty="0">
                          <a:effectLst/>
                        </a:rPr>
                        <a:t>在风险评估中提供必要的资源和资料。</a:t>
                      </a:r>
                      <a:endParaRPr lang="zh-CN" sz="16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50647" marR="50647" marT="0" marB="0"/>
                </a:tc>
                <a:extLst>
                  <a:ext uri="{0D108BD9-81ED-4DB2-BD59-A6C34878D82A}">
                    <a16:rowId xmlns:a16="http://schemas.microsoft.com/office/drawing/2014/main" val="2786531828"/>
                  </a:ext>
                </a:extLst>
              </a:tr>
            </a:tbl>
          </a:graphicData>
        </a:graphic>
      </p:graphicFrame>
    </p:spTree>
    <p:extLst>
      <p:ext uri="{BB962C8B-B14F-4D97-AF65-F5344CB8AC3E}">
        <p14:creationId xmlns:p14="http://schemas.microsoft.com/office/powerpoint/2010/main" val="5965527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692696"/>
            <a:ext cx="8229600" cy="596223"/>
          </a:xfrm>
        </p:spPr>
        <p:txBody>
          <a:bodyPr/>
          <a:lstStyle/>
          <a:p>
            <a:pPr marL="0" indent="0">
              <a:buNone/>
            </a:pPr>
            <a:r>
              <a:rPr lang="en-US" altLang="zh-CN" dirty="0"/>
              <a:t>2.2.4 </a:t>
            </a:r>
            <a:r>
              <a:rPr lang="zh-CN" altLang="zh-CN" dirty="0"/>
              <a:t>风险评估实施流程</a:t>
            </a:r>
            <a:endParaRPr lang="zh-CN" altLang="en-US" dirty="0"/>
          </a:p>
        </p:txBody>
      </p:sp>
      <p:pic>
        <p:nvPicPr>
          <p:cNvPr id="4" name="图片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1131031"/>
            <a:ext cx="5940152" cy="5733257"/>
          </a:xfrm>
          <a:prstGeom prst="rect">
            <a:avLst/>
          </a:prstGeom>
          <a:noFill/>
          <a:ln>
            <a:noFill/>
          </a:ln>
        </p:spPr>
      </p:pic>
    </p:spTree>
    <p:extLst>
      <p:ext uri="{BB962C8B-B14F-4D97-AF65-F5344CB8AC3E}">
        <p14:creationId xmlns:p14="http://schemas.microsoft.com/office/powerpoint/2010/main" val="746778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B6F56899-556F-4F77-A9ED-6E9D4FCB3FED}"/>
              </a:ext>
            </a:extLst>
          </p:cNvPr>
          <p:cNvSpPr/>
          <p:nvPr/>
        </p:nvSpPr>
        <p:spPr>
          <a:xfrm>
            <a:off x="611560" y="1916832"/>
            <a:ext cx="7848872" cy="459688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dirty="0"/>
          </a:p>
        </p:txBody>
      </p:sp>
      <p:sp>
        <p:nvSpPr>
          <p:cNvPr id="13" name="标题 1"/>
          <p:cNvSpPr txBox="1">
            <a:spLocks/>
          </p:cNvSpPr>
          <p:nvPr/>
        </p:nvSpPr>
        <p:spPr>
          <a:xfrm>
            <a:off x="611560" y="692696"/>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dirty="0"/>
              <a:t>2.3</a:t>
            </a:r>
            <a:r>
              <a:rPr lang="zh-CN" altLang="en-US" dirty="0"/>
              <a:t>风险评估的准备工作</a:t>
            </a:r>
          </a:p>
        </p:txBody>
      </p:sp>
      <p:sp>
        <p:nvSpPr>
          <p:cNvPr id="6" name="矩形 5"/>
          <p:cNvSpPr/>
          <p:nvPr/>
        </p:nvSpPr>
        <p:spPr>
          <a:xfrm>
            <a:off x="1115616" y="2012904"/>
            <a:ext cx="5147563" cy="4290598"/>
          </a:xfrm>
          <a:prstGeom prst="rect">
            <a:avLst/>
          </a:prstGeom>
        </p:spPr>
        <p:txBody>
          <a:bodyPr wrap="none">
            <a:spAutoFit/>
          </a:bodyPr>
          <a:lstStyle/>
          <a:p>
            <a:pPr marL="342900" indent="-342900" algn="just">
              <a:lnSpc>
                <a:spcPct val="200000"/>
              </a:lnSpc>
              <a:spcAft>
                <a:spcPts val="0"/>
              </a:spcAft>
              <a:buAutoNum type="arabicPeriod"/>
            </a:pPr>
            <a:r>
              <a:rPr lang="zh-CN" altLang="en-US" sz="2000" dirty="0">
                <a:latin typeface="+mn-ea"/>
              </a:rPr>
              <a:t>确定风险评估的目标；</a:t>
            </a:r>
          </a:p>
          <a:p>
            <a:pPr marL="342900" indent="-342900" algn="just">
              <a:lnSpc>
                <a:spcPct val="200000"/>
              </a:lnSpc>
              <a:spcAft>
                <a:spcPts val="0"/>
              </a:spcAft>
              <a:buAutoNum type="arabicPeriod"/>
            </a:pPr>
            <a:r>
              <a:rPr lang="zh-CN" altLang="en-US" sz="2000" dirty="0">
                <a:latin typeface="+mn-ea"/>
              </a:rPr>
              <a:t>确定风险评估的范围；</a:t>
            </a:r>
          </a:p>
          <a:p>
            <a:pPr marL="342900" indent="-342900" algn="just">
              <a:lnSpc>
                <a:spcPct val="200000"/>
              </a:lnSpc>
              <a:spcAft>
                <a:spcPts val="0"/>
              </a:spcAft>
              <a:buAutoNum type="arabicPeriod"/>
            </a:pPr>
            <a:r>
              <a:rPr lang="zh-CN" altLang="en-US" sz="2000" dirty="0">
                <a:latin typeface="+mn-ea"/>
              </a:rPr>
              <a:t>组建适当的评估管理与实施团队；</a:t>
            </a:r>
          </a:p>
          <a:p>
            <a:pPr marL="342900" indent="-342900" algn="just">
              <a:lnSpc>
                <a:spcPct val="200000"/>
              </a:lnSpc>
              <a:spcAft>
                <a:spcPts val="0"/>
              </a:spcAft>
              <a:buAutoNum type="arabicPeriod"/>
            </a:pPr>
            <a:r>
              <a:rPr lang="zh-CN" altLang="en-US" sz="2000" dirty="0">
                <a:latin typeface="+mn-ea"/>
              </a:rPr>
              <a:t>进行系统调研；</a:t>
            </a:r>
          </a:p>
          <a:p>
            <a:pPr marL="342900" indent="-342900" algn="just">
              <a:lnSpc>
                <a:spcPct val="200000"/>
              </a:lnSpc>
              <a:spcAft>
                <a:spcPts val="0"/>
              </a:spcAft>
              <a:buAutoNum type="arabicPeriod"/>
            </a:pPr>
            <a:r>
              <a:rPr lang="zh-CN" altLang="en-US" sz="2000" dirty="0">
                <a:latin typeface="+mn-ea"/>
              </a:rPr>
              <a:t>确定评估依据和方法；</a:t>
            </a:r>
          </a:p>
          <a:p>
            <a:pPr marL="342900" indent="-342900" algn="just">
              <a:lnSpc>
                <a:spcPct val="200000"/>
              </a:lnSpc>
              <a:spcAft>
                <a:spcPts val="0"/>
              </a:spcAft>
              <a:buAutoNum type="arabicPeriod"/>
            </a:pPr>
            <a:r>
              <a:rPr lang="zh-CN" altLang="en-US" sz="2000" dirty="0">
                <a:latin typeface="+mn-ea"/>
              </a:rPr>
              <a:t>制定风险评估方案；</a:t>
            </a:r>
          </a:p>
          <a:p>
            <a:pPr marL="342900" indent="-342900" algn="just">
              <a:lnSpc>
                <a:spcPct val="200000"/>
              </a:lnSpc>
              <a:spcAft>
                <a:spcPts val="0"/>
              </a:spcAft>
              <a:buAutoNum type="arabicPeriod"/>
            </a:pPr>
            <a:r>
              <a:rPr lang="zh-CN" altLang="en-US" sz="2000" dirty="0">
                <a:latin typeface="+mn-ea"/>
              </a:rPr>
              <a:t>获得最高管理者对风险评估工作的支持。</a:t>
            </a:r>
            <a:endParaRPr lang="zh-CN" altLang="zh-CN" sz="2000" kern="100" dirty="0">
              <a:latin typeface="+mn-ea"/>
              <a:cs typeface="Times New Roman" panose="02020603050405020304" pitchFamily="18" charset="0"/>
            </a:endParaRPr>
          </a:p>
        </p:txBody>
      </p:sp>
      <p:pic>
        <p:nvPicPr>
          <p:cNvPr id="2" name="图片 1">
            <a:extLst>
              <a:ext uri="{FF2B5EF4-FFF2-40B4-BE49-F238E27FC236}">
                <a16:creationId xmlns:a16="http://schemas.microsoft.com/office/drawing/2014/main" id="{A9B35937-5E79-4A48-A79C-D566D0DD6B4F}"/>
              </a:ext>
            </a:extLst>
          </p:cNvPr>
          <p:cNvPicPr>
            <a:picLocks noChangeAspect="1"/>
          </p:cNvPicPr>
          <p:nvPr/>
        </p:nvPicPr>
        <p:blipFill>
          <a:blip r:embed="rId2"/>
          <a:stretch>
            <a:fillRect/>
          </a:stretch>
        </p:blipFill>
        <p:spPr>
          <a:xfrm>
            <a:off x="5436097" y="3039016"/>
            <a:ext cx="3024335" cy="2238375"/>
          </a:xfrm>
          <a:prstGeom prst="rect">
            <a:avLst/>
          </a:prstGeom>
        </p:spPr>
      </p:pic>
    </p:spTree>
    <p:extLst>
      <p:ext uri="{BB962C8B-B14F-4D97-AF65-F5344CB8AC3E}">
        <p14:creationId xmlns:p14="http://schemas.microsoft.com/office/powerpoint/2010/main" val="1552467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2708920"/>
            <a:ext cx="8229600" cy="1143000"/>
          </a:xfrm>
        </p:spPr>
        <p:txBody>
          <a:bodyPr>
            <a:normAutofit/>
          </a:bodyPr>
          <a:lstStyle/>
          <a:p>
            <a:r>
              <a:rPr lang="en-US" altLang="zh-CN" dirty="0"/>
              <a:t>2.4</a:t>
            </a:r>
            <a:r>
              <a:rPr lang="zh-CN" altLang="en-US" dirty="0"/>
              <a:t> 资产识别</a:t>
            </a:r>
          </a:p>
        </p:txBody>
      </p:sp>
    </p:spTree>
    <p:extLst>
      <p:ext uri="{BB962C8B-B14F-4D97-AF65-F5344CB8AC3E}">
        <p14:creationId xmlns:p14="http://schemas.microsoft.com/office/powerpoint/2010/main" val="8565184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6553" y="2077460"/>
            <a:ext cx="8280920" cy="4143240"/>
            <a:chOff x="466553" y="2077460"/>
            <a:chExt cx="8280920" cy="4143240"/>
          </a:xfrm>
        </p:grpSpPr>
        <p:sp>
          <p:nvSpPr>
            <p:cNvPr id="3" name="任意多边形 2"/>
            <p:cNvSpPr/>
            <p:nvPr/>
          </p:nvSpPr>
          <p:spPr>
            <a:xfrm>
              <a:off x="466553" y="2579300"/>
              <a:ext cx="8280920" cy="3641400"/>
            </a:xfrm>
            <a:custGeom>
              <a:avLst/>
              <a:gdLst>
                <a:gd name="connsiteX0" fmla="*/ 0 w 8280920"/>
                <a:gd name="connsiteY0" fmla="*/ 0 h 3641400"/>
                <a:gd name="connsiteX1" fmla="*/ 8280920 w 8280920"/>
                <a:gd name="connsiteY1" fmla="*/ 0 h 3641400"/>
                <a:gd name="connsiteX2" fmla="*/ 8280920 w 8280920"/>
                <a:gd name="connsiteY2" fmla="*/ 3641400 h 3641400"/>
                <a:gd name="connsiteX3" fmla="*/ 0 w 8280920"/>
                <a:gd name="connsiteY3" fmla="*/ 3641400 h 3641400"/>
                <a:gd name="connsiteX4" fmla="*/ 0 w 8280920"/>
                <a:gd name="connsiteY4" fmla="*/ 0 h 3641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0920" h="3641400">
                  <a:moveTo>
                    <a:pt x="0" y="0"/>
                  </a:moveTo>
                  <a:lnTo>
                    <a:pt x="8280920" y="0"/>
                  </a:lnTo>
                  <a:lnTo>
                    <a:pt x="8280920" y="3641400"/>
                  </a:lnTo>
                  <a:lnTo>
                    <a:pt x="0" y="36414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2691" tIns="708152" rIns="642691" bIns="142240" numCol="1" spcCol="1270" anchor="t" anchorCtr="0">
              <a:noAutofit/>
            </a:bodyPr>
            <a:lstStyle/>
            <a:p>
              <a:pPr marL="0" lvl="1" algn="l" defTabSz="889000">
                <a:lnSpc>
                  <a:spcPct val="200000"/>
                </a:lnSpc>
                <a:spcBef>
                  <a:spcPct val="0"/>
                </a:spcBef>
                <a:spcAft>
                  <a:spcPct val="15000"/>
                </a:spcAft>
              </a:pPr>
              <a:r>
                <a:rPr lang="en-US" altLang="zh-CN" sz="2000" kern="1200" dirty="0">
                  <a:latin typeface="+mn-ea"/>
                </a:rPr>
                <a:t>1. </a:t>
              </a:r>
              <a:r>
                <a:rPr lang="zh-CN" altLang="zh-CN" sz="2000" kern="1200" dirty="0">
                  <a:latin typeface="+mn-ea"/>
                </a:rPr>
                <a:t>回顾评估范围内的业务</a:t>
              </a:r>
              <a:endParaRPr lang="zh-CN" altLang="en-US" sz="2000" kern="1200" dirty="0"/>
            </a:p>
            <a:p>
              <a:pPr marL="0" lvl="1" algn="l" defTabSz="889000">
                <a:lnSpc>
                  <a:spcPct val="200000"/>
                </a:lnSpc>
                <a:spcBef>
                  <a:spcPct val="0"/>
                </a:spcBef>
                <a:spcAft>
                  <a:spcPct val="15000"/>
                </a:spcAft>
              </a:pPr>
              <a:r>
                <a:rPr lang="en-US" altLang="zh-CN" sz="2000" kern="1200" dirty="0">
                  <a:latin typeface="+mn-ea"/>
                </a:rPr>
                <a:t>2. </a:t>
              </a:r>
              <a:r>
                <a:rPr lang="zh-CN" altLang="zh-CN" sz="2000" kern="1200" dirty="0">
                  <a:latin typeface="+mn-ea"/>
                </a:rPr>
                <a:t>识别信息资产，进行合理分类</a:t>
              </a:r>
            </a:p>
            <a:p>
              <a:pPr marL="0" lvl="1" algn="l" defTabSz="889000">
                <a:lnSpc>
                  <a:spcPct val="200000"/>
                </a:lnSpc>
                <a:spcBef>
                  <a:spcPct val="0"/>
                </a:spcBef>
                <a:spcAft>
                  <a:spcPct val="15000"/>
                </a:spcAft>
              </a:pPr>
              <a:r>
                <a:rPr lang="en-US" altLang="zh-CN" sz="2000" kern="1200" dirty="0">
                  <a:latin typeface="+mn-ea"/>
                </a:rPr>
                <a:t>3. </a:t>
              </a:r>
              <a:r>
                <a:rPr lang="zh-CN" altLang="zh-CN" sz="2000" kern="1200" dirty="0">
                  <a:latin typeface="+mn-ea"/>
                </a:rPr>
                <a:t>确定每类信息资产的安全需求</a:t>
              </a:r>
            </a:p>
            <a:p>
              <a:pPr marL="0" lvl="1" algn="l" defTabSz="889000">
                <a:lnSpc>
                  <a:spcPct val="200000"/>
                </a:lnSpc>
                <a:spcBef>
                  <a:spcPct val="0"/>
                </a:spcBef>
                <a:spcAft>
                  <a:spcPct val="15000"/>
                </a:spcAft>
              </a:pPr>
              <a:r>
                <a:rPr lang="en-US" altLang="zh-CN" sz="2000" kern="1200" dirty="0">
                  <a:latin typeface="+mn-ea"/>
                </a:rPr>
                <a:t>4. </a:t>
              </a:r>
              <a:r>
                <a:rPr lang="zh-CN" altLang="zh-CN" sz="2000" kern="1200" dirty="0">
                  <a:latin typeface="+mn-ea"/>
                </a:rPr>
                <a:t>为每类信息资产的重要性赋值</a:t>
              </a:r>
            </a:p>
          </p:txBody>
        </p:sp>
        <p:sp>
          <p:nvSpPr>
            <p:cNvPr id="5" name="任意多边形 4"/>
            <p:cNvSpPr/>
            <p:nvPr/>
          </p:nvSpPr>
          <p:spPr>
            <a:xfrm>
              <a:off x="880599" y="2077460"/>
              <a:ext cx="5796644" cy="1003680"/>
            </a:xfrm>
            <a:custGeom>
              <a:avLst/>
              <a:gdLst>
                <a:gd name="connsiteX0" fmla="*/ 0 w 5796644"/>
                <a:gd name="connsiteY0" fmla="*/ 167283 h 1003680"/>
                <a:gd name="connsiteX1" fmla="*/ 167283 w 5796644"/>
                <a:gd name="connsiteY1" fmla="*/ 0 h 1003680"/>
                <a:gd name="connsiteX2" fmla="*/ 5629361 w 5796644"/>
                <a:gd name="connsiteY2" fmla="*/ 0 h 1003680"/>
                <a:gd name="connsiteX3" fmla="*/ 5796644 w 5796644"/>
                <a:gd name="connsiteY3" fmla="*/ 167283 h 1003680"/>
                <a:gd name="connsiteX4" fmla="*/ 5796644 w 5796644"/>
                <a:gd name="connsiteY4" fmla="*/ 836397 h 1003680"/>
                <a:gd name="connsiteX5" fmla="*/ 5629361 w 5796644"/>
                <a:gd name="connsiteY5" fmla="*/ 1003680 h 1003680"/>
                <a:gd name="connsiteX6" fmla="*/ 167283 w 5796644"/>
                <a:gd name="connsiteY6" fmla="*/ 1003680 h 1003680"/>
                <a:gd name="connsiteX7" fmla="*/ 0 w 5796644"/>
                <a:gd name="connsiteY7" fmla="*/ 836397 h 1003680"/>
                <a:gd name="connsiteX8" fmla="*/ 0 w 5796644"/>
                <a:gd name="connsiteY8" fmla="*/ 167283 h 100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6644" h="1003680">
                  <a:moveTo>
                    <a:pt x="0" y="167283"/>
                  </a:moveTo>
                  <a:cubicBezTo>
                    <a:pt x="0" y="74895"/>
                    <a:pt x="74895" y="0"/>
                    <a:pt x="167283" y="0"/>
                  </a:cubicBezTo>
                  <a:lnTo>
                    <a:pt x="5629361" y="0"/>
                  </a:lnTo>
                  <a:cubicBezTo>
                    <a:pt x="5721749" y="0"/>
                    <a:pt x="5796644" y="74895"/>
                    <a:pt x="5796644" y="167283"/>
                  </a:cubicBezTo>
                  <a:lnTo>
                    <a:pt x="5796644" y="836397"/>
                  </a:lnTo>
                  <a:cubicBezTo>
                    <a:pt x="5796644" y="928785"/>
                    <a:pt x="5721749" y="1003680"/>
                    <a:pt x="5629361" y="1003680"/>
                  </a:cubicBezTo>
                  <a:lnTo>
                    <a:pt x="167283" y="1003680"/>
                  </a:lnTo>
                  <a:cubicBezTo>
                    <a:pt x="74895" y="1003680"/>
                    <a:pt x="0" y="928785"/>
                    <a:pt x="0" y="836397"/>
                  </a:cubicBezTo>
                  <a:lnTo>
                    <a:pt x="0" y="167283"/>
                  </a:lnTo>
                  <a:close/>
                </a:path>
              </a:pathLst>
            </a:custGeom>
            <a:solidFill>
              <a:srgbClr val="59AAF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68095" tIns="48996" rIns="268095" bIns="48996" numCol="1" spcCol="1270" anchor="ctr" anchorCtr="0">
              <a:noAutofit/>
            </a:bodyPr>
            <a:lstStyle/>
            <a:p>
              <a:pPr lvl="0" algn="l" defTabSz="1066800">
                <a:lnSpc>
                  <a:spcPct val="90000"/>
                </a:lnSpc>
                <a:spcBef>
                  <a:spcPct val="0"/>
                </a:spcBef>
                <a:spcAft>
                  <a:spcPct val="35000"/>
                </a:spcAft>
              </a:pPr>
              <a:r>
                <a:rPr lang="zh-CN" altLang="en-US" sz="2400" kern="1200" dirty="0"/>
                <a:t>资产识别的</a:t>
              </a:r>
              <a:r>
                <a:rPr lang="zh-CN" altLang="zh-CN" sz="2400" kern="1200" dirty="0"/>
                <a:t>工作内容</a:t>
              </a:r>
              <a:r>
                <a:rPr lang="zh-CN" altLang="en-US" sz="2400" kern="1200" dirty="0"/>
                <a:t>：</a:t>
              </a:r>
            </a:p>
          </p:txBody>
        </p:sp>
      </p:grpSp>
      <p:sp>
        <p:nvSpPr>
          <p:cNvPr id="12" name="文本框 11">
            <a:extLst>
              <a:ext uri="{FF2B5EF4-FFF2-40B4-BE49-F238E27FC236}">
                <a16:creationId xmlns:a16="http://schemas.microsoft.com/office/drawing/2014/main" id="{B58CF9C0-4367-45B0-8141-4D3B41CE78D3}"/>
              </a:ext>
            </a:extLst>
          </p:cNvPr>
          <p:cNvSpPr txBox="1"/>
          <p:nvPr/>
        </p:nvSpPr>
        <p:spPr>
          <a:xfrm>
            <a:off x="466553" y="1268760"/>
            <a:ext cx="4643020" cy="492443"/>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ysClr val="windowText" lastClr="000000"/>
                </a:solidFill>
                <a:effectLst/>
                <a:uLnTx/>
                <a:uFillTx/>
              </a:rPr>
              <a:t>2.4.1 </a:t>
            </a:r>
            <a:r>
              <a:rPr kumimoji="0" lang="zh-CN" altLang="zh-CN" sz="2600" b="0" i="0" u="none" strike="noStrike" kern="0" cap="none" spc="0" normalizeH="0" baseline="0" noProof="0" dirty="0">
                <a:ln>
                  <a:noFill/>
                </a:ln>
                <a:solidFill>
                  <a:sysClr val="windowText" lastClr="000000"/>
                </a:solidFill>
                <a:effectLst/>
                <a:uLnTx/>
                <a:uFillTx/>
              </a:rPr>
              <a:t>工作内容</a:t>
            </a:r>
            <a:endParaRPr kumimoji="0" lang="zh-CN" altLang="en-US" sz="26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9975930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596223"/>
          </a:xfrm>
        </p:spPr>
        <p:txBody>
          <a:bodyPr/>
          <a:lstStyle/>
          <a:p>
            <a:pPr marL="0" indent="0">
              <a:buNone/>
            </a:pPr>
            <a:r>
              <a:rPr lang="en-US" altLang="zh-CN" dirty="0"/>
              <a:t>2.4.2 </a:t>
            </a:r>
            <a:r>
              <a:rPr lang="zh-CN" altLang="zh-CN" dirty="0"/>
              <a:t>参与人员</a:t>
            </a:r>
            <a:endParaRPr lang="zh-CN" altLang="en-US" dirty="0"/>
          </a:p>
        </p:txBody>
      </p:sp>
      <p:graphicFrame>
        <p:nvGraphicFramePr>
          <p:cNvPr id="7" name="图示 6">
            <a:extLst>
              <a:ext uri="{FF2B5EF4-FFF2-40B4-BE49-F238E27FC236}">
                <a16:creationId xmlns:a16="http://schemas.microsoft.com/office/drawing/2014/main" id="{080FC9F1-5B69-436E-9457-B9C9B97A54E1}"/>
              </a:ext>
            </a:extLst>
          </p:cNvPr>
          <p:cNvGraphicFramePr/>
          <p:nvPr>
            <p:extLst>
              <p:ext uri="{D42A27DB-BD31-4B8C-83A1-F6EECF244321}">
                <p14:modId xmlns:p14="http://schemas.microsoft.com/office/powerpoint/2010/main" val="1751263824"/>
              </p:ext>
            </p:extLst>
          </p:nvPr>
        </p:nvGraphicFramePr>
        <p:xfrm>
          <a:off x="539552" y="2204864"/>
          <a:ext cx="8064896" cy="34563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03051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596223"/>
          </a:xfrm>
        </p:spPr>
        <p:txBody>
          <a:bodyPr/>
          <a:lstStyle/>
          <a:p>
            <a:pPr marL="0" indent="0">
              <a:buNone/>
            </a:pPr>
            <a:r>
              <a:rPr lang="en-US" altLang="zh-CN" dirty="0"/>
              <a:t>2.4.3 </a:t>
            </a:r>
            <a:r>
              <a:rPr lang="zh-CN" altLang="zh-CN" dirty="0"/>
              <a:t>工作方式</a:t>
            </a:r>
            <a:endParaRPr lang="zh-CN" altLang="en-US" dirty="0"/>
          </a:p>
        </p:txBody>
      </p:sp>
      <p:sp>
        <p:nvSpPr>
          <p:cNvPr id="36" name="矩形 35"/>
          <p:cNvSpPr/>
          <p:nvPr/>
        </p:nvSpPr>
        <p:spPr>
          <a:xfrm>
            <a:off x="1403648" y="2420888"/>
            <a:ext cx="7112150" cy="559769"/>
          </a:xfrm>
          <a:prstGeom prst="rect">
            <a:avLst/>
          </a:prstGeom>
        </p:spPr>
        <p:txBody>
          <a:bodyPr wrap="square">
            <a:spAutoFit/>
          </a:bodyPr>
          <a:lstStyle/>
          <a:p>
            <a:pPr>
              <a:lnSpc>
                <a:spcPct val="150000"/>
              </a:lnSpc>
            </a:pPr>
            <a:endParaRPr lang="zh-CN" altLang="zh-CN" sz="2400" dirty="0">
              <a:latin typeface="+mn-ea"/>
            </a:endParaRPr>
          </a:p>
        </p:txBody>
      </p:sp>
      <p:grpSp>
        <p:nvGrpSpPr>
          <p:cNvPr id="2" name="组合 1"/>
          <p:cNvGrpSpPr/>
          <p:nvPr/>
        </p:nvGrpSpPr>
        <p:grpSpPr>
          <a:xfrm>
            <a:off x="539552" y="2304088"/>
            <a:ext cx="8064896" cy="3834000"/>
            <a:chOff x="539552" y="2304088"/>
            <a:chExt cx="8064896" cy="3834000"/>
          </a:xfrm>
        </p:grpSpPr>
        <p:sp>
          <p:nvSpPr>
            <p:cNvPr id="4" name="任意多边形 3"/>
            <p:cNvSpPr/>
            <p:nvPr/>
          </p:nvSpPr>
          <p:spPr>
            <a:xfrm>
              <a:off x="539552" y="2673088"/>
              <a:ext cx="8064896" cy="3465000"/>
            </a:xfrm>
            <a:custGeom>
              <a:avLst/>
              <a:gdLst>
                <a:gd name="connsiteX0" fmla="*/ 0 w 8064896"/>
                <a:gd name="connsiteY0" fmla="*/ 0 h 3465000"/>
                <a:gd name="connsiteX1" fmla="*/ 8064896 w 8064896"/>
                <a:gd name="connsiteY1" fmla="*/ 0 h 3465000"/>
                <a:gd name="connsiteX2" fmla="*/ 8064896 w 8064896"/>
                <a:gd name="connsiteY2" fmla="*/ 3465000 h 3465000"/>
                <a:gd name="connsiteX3" fmla="*/ 0 w 8064896"/>
                <a:gd name="connsiteY3" fmla="*/ 3465000 h 3465000"/>
                <a:gd name="connsiteX4" fmla="*/ 0 w 8064896"/>
                <a:gd name="connsiteY4" fmla="*/ 0 h 346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4896" h="3465000">
                  <a:moveTo>
                    <a:pt x="0" y="0"/>
                  </a:moveTo>
                  <a:lnTo>
                    <a:pt x="8064896" y="0"/>
                  </a:lnTo>
                  <a:lnTo>
                    <a:pt x="8064896" y="3465000"/>
                  </a:lnTo>
                  <a:lnTo>
                    <a:pt x="0" y="34650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5926" tIns="520700" rIns="625926" bIns="142240" numCol="1" spcCol="1270" anchor="t" anchorCtr="0">
              <a:noAutofit/>
            </a:bodyPr>
            <a:lstStyle/>
            <a:p>
              <a:pPr marL="0" lvl="1" algn="l" defTabSz="889000">
                <a:lnSpc>
                  <a:spcPct val="200000"/>
                </a:lnSpc>
                <a:spcBef>
                  <a:spcPct val="0"/>
                </a:spcBef>
                <a:spcAft>
                  <a:spcPct val="15000"/>
                </a:spcAft>
              </a:pPr>
              <a:r>
                <a:rPr lang="en-US" altLang="zh-CN" sz="2000" kern="1200" dirty="0">
                  <a:latin typeface="+mn-ea"/>
                </a:rPr>
                <a:t>1.</a:t>
              </a:r>
              <a:r>
                <a:rPr lang="zh-CN" altLang="en-US" sz="2000" kern="1200" dirty="0">
                  <a:latin typeface="+mn-ea"/>
                </a:rPr>
                <a:t> </a:t>
              </a:r>
              <a:r>
                <a:rPr lang="zh-CN" altLang="zh-CN" sz="2000" kern="1200" dirty="0">
                  <a:latin typeface="+mn-ea"/>
                </a:rPr>
                <a:t>评估范围之内的业务识别</a:t>
              </a:r>
              <a:endParaRPr lang="zh-CN" altLang="en-US" sz="2000" kern="1200" dirty="0"/>
            </a:p>
            <a:p>
              <a:pPr marL="0" lvl="1" algn="l" defTabSz="889000">
                <a:lnSpc>
                  <a:spcPct val="200000"/>
                </a:lnSpc>
                <a:spcBef>
                  <a:spcPct val="0"/>
                </a:spcBef>
                <a:spcAft>
                  <a:spcPct val="15000"/>
                </a:spcAft>
              </a:pPr>
              <a:r>
                <a:rPr lang="en-US" altLang="zh-CN" sz="2000" kern="1200" dirty="0">
                  <a:latin typeface="+mn-ea"/>
                </a:rPr>
                <a:t>2. </a:t>
              </a:r>
              <a:r>
                <a:rPr lang="zh-CN" altLang="zh-CN" sz="2000" kern="1200" dirty="0">
                  <a:latin typeface="+mn-ea"/>
                </a:rPr>
                <a:t>资产的识别与分类</a:t>
              </a:r>
            </a:p>
            <a:p>
              <a:pPr marL="0" lvl="1" algn="l" defTabSz="889000">
                <a:lnSpc>
                  <a:spcPct val="200000"/>
                </a:lnSpc>
                <a:spcBef>
                  <a:spcPct val="0"/>
                </a:spcBef>
                <a:spcAft>
                  <a:spcPct val="15000"/>
                </a:spcAft>
              </a:pPr>
              <a:r>
                <a:rPr lang="en-US" altLang="zh-CN" sz="2000" kern="1200" dirty="0">
                  <a:latin typeface="+mn-ea"/>
                </a:rPr>
                <a:t>3. </a:t>
              </a:r>
              <a:r>
                <a:rPr lang="zh-CN" altLang="zh-CN" sz="2000" kern="1200" dirty="0">
                  <a:latin typeface="+mn-ea"/>
                </a:rPr>
                <a:t>安全需求分析</a:t>
              </a:r>
            </a:p>
            <a:p>
              <a:pPr marL="0" lvl="1" algn="l" defTabSz="889000">
                <a:lnSpc>
                  <a:spcPct val="200000"/>
                </a:lnSpc>
                <a:spcBef>
                  <a:spcPct val="0"/>
                </a:spcBef>
                <a:spcAft>
                  <a:spcPct val="15000"/>
                </a:spcAft>
              </a:pPr>
              <a:r>
                <a:rPr lang="en-US" altLang="zh-CN" sz="2000" kern="1200" dirty="0">
                  <a:latin typeface="+mn-ea"/>
                </a:rPr>
                <a:t>4. </a:t>
              </a:r>
              <a:r>
                <a:rPr lang="zh-CN" altLang="zh-CN" sz="2000" kern="1200" dirty="0">
                  <a:latin typeface="+mn-ea"/>
                </a:rPr>
                <a:t>资产赋值</a:t>
              </a:r>
              <a:endParaRPr lang="zh-CN" altLang="en-US" sz="2000" kern="1200" dirty="0"/>
            </a:p>
          </p:txBody>
        </p:sp>
        <p:sp>
          <p:nvSpPr>
            <p:cNvPr id="6" name="任意多边形 5"/>
            <p:cNvSpPr/>
            <p:nvPr/>
          </p:nvSpPr>
          <p:spPr>
            <a:xfrm>
              <a:off x="942796" y="2304088"/>
              <a:ext cx="5645427" cy="738000"/>
            </a:xfrm>
            <a:custGeom>
              <a:avLst/>
              <a:gdLst>
                <a:gd name="connsiteX0" fmla="*/ 0 w 5645427"/>
                <a:gd name="connsiteY0" fmla="*/ 123002 h 738000"/>
                <a:gd name="connsiteX1" fmla="*/ 123002 w 5645427"/>
                <a:gd name="connsiteY1" fmla="*/ 0 h 738000"/>
                <a:gd name="connsiteX2" fmla="*/ 5522425 w 5645427"/>
                <a:gd name="connsiteY2" fmla="*/ 0 h 738000"/>
                <a:gd name="connsiteX3" fmla="*/ 5645427 w 5645427"/>
                <a:gd name="connsiteY3" fmla="*/ 123002 h 738000"/>
                <a:gd name="connsiteX4" fmla="*/ 5645427 w 5645427"/>
                <a:gd name="connsiteY4" fmla="*/ 614998 h 738000"/>
                <a:gd name="connsiteX5" fmla="*/ 5522425 w 5645427"/>
                <a:gd name="connsiteY5" fmla="*/ 738000 h 738000"/>
                <a:gd name="connsiteX6" fmla="*/ 123002 w 5645427"/>
                <a:gd name="connsiteY6" fmla="*/ 738000 h 738000"/>
                <a:gd name="connsiteX7" fmla="*/ 0 w 5645427"/>
                <a:gd name="connsiteY7" fmla="*/ 614998 h 738000"/>
                <a:gd name="connsiteX8" fmla="*/ 0 w 5645427"/>
                <a:gd name="connsiteY8" fmla="*/ 123002 h 73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5427" h="738000">
                  <a:moveTo>
                    <a:pt x="0" y="123002"/>
                  </a:moveTo>
                  <a:cubicBezTo>
                    <a:pt x="0" y="55070"/>
                    <a:pt x="55070" y="0"/>
                    <a:pt x="123002" y="0"/>
                  </a:cubicBezTo>
                  <a:lnTo>
                    <a:pt x="5522425" y="0"/>
                  </a:lnTo>
                  <a:cubicBezTo>
                    <a:pt x="5590357" y="0"/>
                    <a:pt x="5645427" y="55070"/>
                    <a:pt x="5645427" y="123002"/>
                  </a:cubicBezTo>
                  <a:lnTo>
                    <a:pt x="5645427" y="614998"/>
                  </a:lnTo>
                  <a:cubicBezTo>
                    <a:pt x="5645427" y="682930"/>
                    <a:pt x="5590357" y="738000"/>
                    <a:pt x="5522425" y="738000"/>
                  </a:cubicBezTo>
                  <a:lnTo>
                    <a:pt x="123002" y="738000"/>
                  </a:lnTo>
                  <a:cubicBezTo>
                    <a:pt x="55070" y="738000"/>
                    <a:pt x="0" y="682930"/>
                    <a:pt x="0" y="614998"/>
                  </a:cubicBezTo>
                  <a:lnTo>
                    <a:pt x="0" y="123002"/>
                  </a:lnTo>
                  <a:close/>
                </a:path>
              </a:pathLst>
            </a:custGeom>
            <a:solidFill>
              <a:srgbClr val="59AAF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9410" tIns="36026" rIns="249410" bIns="36026" numCol="1" spcCol="1270" anchor="ctr" anchorCtr="0">
              <a:noAutofit/>
            </a:bodyPr>
            <a:lstStyle/>
            <a:p>
              <a:pPr lvl="0" algn="l" defTabSz="1066800">
                <a:lnSpc>
                  <a:spcPct val="90000"/>
                </a:lnSpc>
                <a:spcBef>
                  <a:spcPct val="0"/>
                </a:spcBef>
                <a:spcAft>
                  <a:spcPct val="35000"/>
                </a:spcAft>
              </a:pPr>
              <a:r>
                <a:rPr lang="zh-CN" altLang="zh-CN" sz="2400" kern="1200" dirty="0"/>
                <a:t>资产识别</a:t>
              </a:r>
              <a:r>
                <a:rPr lang="zh-CN" altLang="en-US" sz="2400" kern="1200" dirty="0"/>
                <a:t>的</a:t>
              </a:r>
              <a:r>
                <a:rPr lang="zh-CN" altLang="zh-CN" sz="2400" kern="1200" dirty="0"/>
                <a:t>工作方式：</a:t>
              </a:r>
              <a:endParaRPr lang="zh-CN" altLang="en-US" sz="2400" kern="1200" dirty="0"/>
            </a:p>
          </p:txBody>
        </p:sp>
      </p:grpSp>
    </p:spTree>
    <p:extLst>
      <p:ext uri="{BB962C8B-B14F-4D97-AF65-F5344CB8AC3E}">
        <p14:creationId xmlns:p14="http://schemas.microsoft.com/office/powerpoint/2010/main" val="40581688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692696"/>
            <a:ext cx="8229600" cy="596223"/>
          </a:xfrm>
        </p:spPr>
        <p:txBody>
          <a:bodyPr/>
          <a:lstStyle/>
          <a:p>
            <a:pPr marL="0" indent="0">
              <a:buNone/>
            </a:pPr>
            <a:r>
              <a:rPr lang="en-US" altLang="zh-CN" dirty="0"/>
              <a:t>2.4.3 </a:t>
            </a:r>
            <a:r>
              <a:rPr lang="zh-CN" altLang="zh-CN" dirty="0"/>
              <a:t>工作方式</a:t>
            </a:r>
            <a:endParaRPr lang="zh-CN" altLang="en-US" dirty="0"/>
          </a:p>
        </p:txBody>
      </p:sp>
      <p:graphicFrame>
        <p:nvGraphicFramePr>
          <p:cNvPr id="2" name="表格 1"/>
          <p:cNvGraphicFramePr>
            <a:graphicFrameLocks noGrp="1"/>
          </p:cNvGraphicFramePr>
          <p:nvPr>
            <p:extLst>
              <p:ext uri="{D42A27DB-BD31-4B8C-83A1-F6EECF244321}">
                <p14:modId xmlns:p14="http://schemas.microsoft.com/office/powerpoint/2010/main" val="2646293639"/>
              </p:ext>
            </p:extLst>
          </p:nvPr>
        </p:nvGraphicFramePr>
        <p:xfrm>
          <a:off x="81844" y="1240357"/>
          <a:ext cx="8712968" cy="5562915"/>
        </p:xfrm>
        <a:graphic>
          <a:graphicData uri="http://schemas.openxmlformats.org/drawingml/2006/table">
            <a:tbl>
              <a:tblPr>
                <a:tableStyleId>{5C22544A-7EE6-4342-B048-85BDC9FD1C3A}</a:tableStyleId>
              </a:tblPr>
              <a:tblGrid>
                <a:gridCol w="601724">
                  <a:extLst>
                    <a:ext uri="{9D8B030D-6E8A-4147-A177-3AD203B41FA5}">
                      <a16:colId xmlns:a16="http://schemas.microsoft.com/office/drawing/2014/main" val="1942959560"/>
                    </a:ext>
                  </a:extLst>
                </a:gridCol>
                <a:gridCol w="8111244">
                  <a:extLst>
                    <a:ext uri="{9D8B030D-6E8A-4147-A177-3AD203B41FA5}">
                      <a16:colId xmlns:a16="http://schemas.microsoft.com/office/drawing/2014/main" val="2088058443"/>
                    </a:ext>
                  </a:extLst>
                </a:gridCol>
              </a:tblGrid>
              <a:tr h="270404">
                <a:tc>
                  <a:txBody>
                    <a:bodyPr/>
                    <a:lstStyle/>
                    <a:p>
                      <a:pPr algn="just">
                        <a:lnSpc>
                          <a:spcPts val="1800"/>
                        </a:lnSpc>
                        <a:spcAft>
                          <a:spcPts val="0"/>
                        </a:spcAft>
                      </a:pPr>
                      <a:r>
                        <a:rPr lang="zh-CN" sz="1800" kern="100">
                          <a:effectLst/>
                        </a:rPr>
                        <a:t>分类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1800"/>
                        </a:lnSpc>
                        <a:spcAft>
                          <a:spcPts val="0"/>
                        </a:spcAft>
                      </a:pPr>
                      <a:r>
                        <a:rPr lang="zh-CN" sz="1800" kern="100">
                          <a:effectLst/>
                        </a:rPr>
                        <a:t>示例</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97841022"/>
                  </a:ext>
                </a:extLst>
              </a:tr>
              <a:tr h="580026">
                <a:tc>
                  <a:txBody>
                    <a:bodyPr/>
                    <a:lstStyle/>
                    <a:p>
                      <a:pPr algn="just">
                        <a:lnSpc>
                          <a:spcPts val="1800"/>
                        </a:lnSpc>
                        <a:spcAft>
                          <a:spcPts val="0"/>
                        </a:spcAft>
                      </a:pPr>
                      <a:r>
                        <a:rPr lang="zh-CN" sz="1800" kern="100">
                          <a:effectLst/>
                        </a:rPr>
                        <a:t>数据</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1800"/>
                        </a:lnSpc>
                        <a:spcAft>
                          <a:spcPts val="0"/>
                        </a:spcAft>
                      </a:pPr>
                      <a:r>
                        <a:rPr lang="zh-CN" sz="1800" kern="100">
                          <a:effectLst/>
                        </a:rPr>
                        <a:t>保存在信息媒介上的各种数据资料，包括源代码、数据库数据、系统文档、运行管理规程、计划、报告、用户手册等。</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245047187"/>
                  </a:ext>
                </a:extLst>
              </a:tr>
              <a:tr h="762149">
                <a:tc>
                  <a:txBody>
                    <a:bodyPr/>
                    <a:lstStyle/>
                    <a:p>
                      <a:pPr algn="just">
                        <a:lnSpc>
                          <a:spcPts val="1800"/>
                        </a:lnSpc>
                        <a:spcAft>
                          <a:spcPts val="0"/>
                        </a:spcAft>
                      </a:pPr>
                      <a:r>
                        <a:rPr lang="zh-CN" sz="1800" kern="100">
                          <a:effectLst/>
                        </a:rPr>
                        <a:t>软件</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1800"/>
                        </a:lnSpc>
                        <a:spcAft>
                          <a:spcPts val="0"/>
                        </a:spcAft>
                      </a:pPr>
                      <a:r>
                        <a:rPr lang="zh-CN" sz="1800" kern="100">
                          <a:effectLst/>
                        </a:rPr>
                        <a:t>系统软件：操作系统、语言包、工具软件、各种库等；</a:t>
                      </a:r>
                    </a:p>
                    <a:p>
                      <a:pPr algn="just">
                        <a:lnSpc>
                          <a:spcPts val="1800"/>
                        </a:lnSpc>
                        <a:spcAft>
                          <a:spcPts val="0"/>
                        </a:spcAft>
                      </a:pPr>
                      <a:r>
                        <a:rPr lang="zh-CN" sz="1800" kern="100">
                          <a:effectLst/>
                        </a:rPr>
                        <a:t>应用软件：外部购买的应用软件、外包开发的应用软件等；</a:t>
                      </a:r>
                    </a:p>
                    <a:p>
                      <a:pPr algn="just">
                        <a:lnSpc>
                          <a:spcPts val="1800"/>
                        </a:lnSpc>
                        <a:spcAft>
                          <a:spcPts val="0"/>
                        </a:spcAft>
                      </a:pPr>
                      <a:r>
                        <a:rPr lang="zh-CN" sz="1800" kern="100">
                          <a:effectLst/>
                        </a:rPr>
                        <a:t>源程序：各种共享源代码、自行或合作开发的各种代码等。</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1883849"/>
                  </a:ext>
                </a:extLst>
              </a:tr>
              <a:tr h="1888724">
                <a:tc>
                  <a:txBody>
                    <a:bodyPr/>
                    <a:lstStyle/>
                    <a:p>
                      <a:pPr algn="just">
                        <a:lnSpc>
                          <a:spcPts val="1800"/>
                        </a:lnSpc>
                        <a:spcAft>
                          <a:spcPts val="0"/>
                        </a:spcAft>
                      </a:pPr>
                      <a:r>
                        <a:rPr lang="zh-CN" sz="1800" kern="100">
                          <a:effectLst/>
                        </a:rPr>
                        <a:t>硬件</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1800"/>
                        </a:lnSpc>
                        <a:spcAft>
                          <a:spcPts val="0"/>
                        </a:spcAft>
                      </a:pPr>
                      <a:r>
                        <a:rPr lang="zh-CN" sz="1800" kern="100" dirty="0">
                          <a:effectLst/>
                        </a:rPr>
                        <a:t>网络设备：路由器、网关、交换机等；</a:t>
                      </a:r>
                    </a:p>
                    <a:p>
                      <a:pPr algn="just">
                        <a:lnSpc>
                          <a:spcPts val="1800"/>
                        </a:lnSpc>
                        <a:spcAft>
                          <a:spcPts val="0"/>
                        </a:spcAft>
                      </a:pPr>
                      <a:r>
                        <a:rPr lang="zh-CN" sz="1800" kern="100" dirty="0">
                          <a:effectLst/>
                        </a:rPr>
                        <a:t>计算机设备：大型机、小型机、服务器、工作站、台式计算机、移动计算机等；</a:t>
                      </a:r>
                    </a:p>
                    <a:p>
                      <a:pPr algn="just">
                        <a:lnSpc>
                          <a:spcPts val="1800"/>
                        </a:lnSpc>
                        <a:spcAft>
                          <a:spcPts val="0"/>
                        </a:spcAft>
                      </a:pPr>
                      <a:r>
                        <a:rPr lang="zh-CN" sz="1800" kern="100" dirty="0">
                          <a:effectLst/>
                        </a:rPr>
                        <a:t>存储设备：磁带机、磁盘阵列、磁带、光盘、软盘、移动硬盘等；</a:t>
                      </a:r>
                    </a:p>
                    <a:p>
                      <a:pPr algn="just">
                        <a:lnSpc>
                          <a:spcPts val="1800"/>
                        </a:lnSpc>
                        <a:spcAft>
                          <a:spcPts val="0"/>
                        </a:spcAft>
                      </a:pPr>
                      <a:r>
                        <a:rPr lang="zh-CN" sz="1800" kern="100" dirty="0">
                          <a:effectLst/>
                        </a:rPr>
                        <a:t>传输线路：光纤、双绞线等；</a:t>
                      </a:r>
                    </a:p>
                    <a:p>
                      <a:pPr algn="just">
                        <a:lnSpc>
                          <a:spcPts val="1800"/>
                        </a:lnSpc>
                        <a:spcAft>
                          <a:spcPts val="0"/>
                        </a:spcAft>
                      </a:pPr>
                      <a:r>
                        <a:rPr lang="zh-CN" sz="1800" kern="100" dirty="0">
                          <a:effectLst/>
                        </a:rPr>
                        <a:t>保障设备：动力保障设备（</a:t>
                      </a:r>
                      <a:r>
                        <a:rPr lang="en-US" sz="1800" kern="100" dirty="0">
                          <a:effectLst/>
                        </a:rPr>
                        <a:t>UPS</a:t>
                      </a:r>
                      <a:r>
                        <a:rPr lang="zh-CN" sz="1800" kern="100" dirty="0">
                          <a:effectLst/>
                        </a:rPr>
                        <a:t>、变电设备等）、空调、保险柜、文件柜、门禁、消防设施等；</a:t>
                      </a:r>
                    </a:p>
                    <a:p>
                      <a:pPr algn="just">
                        <a:lnSpc>
                          <a:spcPts val="1800"/>
                        </a:lnSpc>
                        <a:spcAft>
                          <a:spcPts val="0"/>
                        </a:spcAft>
                      </a:pPr>
                      <a:r>
                        <a:rPr lang="zh-CN" sz="1800" kern="100" dirty="0">
                          <a:effectLst/>
                        </a:rPr>
                        <a:t>安全保障设备：防火墙、入侵检测系统、身份验证等；</a:t>
                      </a:r>
                    </a:p>
                    <a:p>
                      <a:pPr algn="just">
                        <a:lnSpc>
                          <a:spcPts val="1800"/>
                        </a:lnSpc>
                        <a:spcAft>
                          <a:spcPts val="0"/>
                        </a:spcAft>
                      </a:pPr>
                      <a:r>
                        <a:rPr lang="zh-CN" sz="1800" kern="100" dirty="0">
                          <a:effectLst/>
                        </a:rPr>
                        <a:t>其他：打印机、复印机、扫描仪、传真机等。</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184827524"/>
                  </a:ext>
                </a:extLst>
              </a:tr>
              <a:tr h="1063604">
                <a:tc>
                  <a:txBody>
                    <a:bodyPr/>
                    <a:lstStyle/>
                    <a:p>
                      <a:pPr algn="just">
                        <a:lnSpc>
                          <a:spcPts val="1800"/>
                        </a:lnSpc>
                        <a:spcAft>
                          <a:spcPts val="0"/>
                        </a:spcAft>
                      </a:pPr>
                      <a:r>
                        <a:rPr lang="zh-CN" sz="1800" kern="100">
                          <a:effectLst/>
                        </a:rPr>
                        <a:t>服务</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1800"/>
                        </a:lnSpc>
                        <a:spcAft>
                          <a:spcPts val="0"/>
                        </a:spcAft>
                      </a:pPr>
                      <a:r>
                        <a:rPr lang="zh-CN" sz="1800" kern="100">
                          <a:effectLst/>
                        </a:rPr>
                        <a:t>办公服务：为提高效率而开发的管理信息系统，包括各种内部配置管理、文件流转管理等服务；</a:t>
                      </a:r>
                    </a:p>
                    <a:p>
                      <a:pPr algn="just">
                        <a:lnSpc>
                          <a:spcPts val="1800"/>
                        </a:lnSpc>
                        <a:spcAft>
                          <a:spcPts val="0"/>
                        </a:spcAft>
                      </a:pPr>
                      <a:r>
                        <a:rPr lang="zh-CN" sz="1800" kern="100">
                          <a:effectLst/>
                        </a:rPr>
                        <a:t>网络服务：各种网络设备、设施提供的网络连接服务；</a:t>
                      </a:r>
                    </a:p>
                    <a:p>
                      <a:pPr algn="just">
                        <a:lnSpc>
                          <a:spcPts val="1800"/>
                        </a:lnSpc>
                        <a:spcAft>
                          <a:spcPts val="0"/>
                        </a:spcAft>
                      </a:pPr>
                      <a:r>
                        <a:rPr lang="zh-CN" sz="1800" kern="100">
                          <a:effectLst/>
                        </a:rPr>
                        <a:t>信息服务：对外依赖该系统开展的各类服务。</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052086174"/>
                  </a:ext>
                </a:extLst>
              </a:tr>
              <a:tr h="270404">
                <a:tc>
                  <a:txBody>
                    <a:bodyPr/>
                    <a:lstStyle/>
                    <a:p>
                      <a:pPr algn="just">
                        <a:lnSpc>
                          <a:spcPts val="1800"/>
                        </a:lnSpc>
                        <a:spcAft>
                          <a:spcPts val="0"/>
                        </a:spcAft>
                      </a:pPr>
                      <a:r>
                        <a:rPr lang="zh-CN" sz="1800" kern="100">
                          <a:effectLst/>
                        </a:rPr>
                        <a:t>文档</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1800"/>
                        </a:lnSpc>
                        <a:spcAft>
                          <a:spcPts val="0"/>
                        </a:spcAft>
                      </a:pPr>
                      <a:r>
                        <a:rPr lang="zh-CN" sz="1800" kern="100">
                          <a:effectLst/>
                        </a:rPr>
                        <a:t>纸质的各种文件，如传真、电报、财务报告、发展计划等。</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18370455"/>
                  </a:ext>
                </a:extLst>
              </a:tr>
              <a:tr h="270404">
                <a:tc>
                  <a:txBody>
                    <a:bodyPr/>
                    <a:lstStyle/>
                    <a:p>
                      <a:pPr algn="just">
                        <a:lnSpc>
                          <a:spcPts val="1800"/>
                        </a:lnSpc>
                        <a:spcAft>
                          <a:spcPts val="0"/>
                        </a:spcAft>
                      </a:pPr>
                      <a:r>
                        <a:rPr lang="zh-CN" sz="1800" kern="100">
                          <a:effectLst/>
                        </a:rPr>
                        <a:t>人员</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1800"/>
                        </a:lnSpc>
                        <a:spcAft>
                          <a:spcPts val="0"/>
                        </a:spcAft>
                      </a:pPr>
                      <a:r>
                        <a:rPr lang="zh-CN" sz="1800" kern="100">
                          <a:effectLst/>
                        </a:rPr>
                        <a:t>掌握重要信息和核心业务的人员，如主机维护主管、网络维护主管及应用项目负责人等。</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64167418"/>
                  </a:ext>
                </a:extLst>
              </a:tr>
              <a:tr h="270404">
                <a:tc>
                  <a:txBody>
                    <a:bodyPr/>
                    <a:lstStyle/>
                    <a:p>
                      <a:pPr algn="just">
                        <a:lnSpc>
                          <a:spcPts val="1800"/>
                        </a:lnSpc>
                        <a:spcAft>
                          <a:spcPts val="0"/>
                        </a:spcAft>
                      </a:pPr>
                      <a:r>
                        <a:rPr lang="zh-CN" sz="1800" kern="100">
                          <a:effectLst/>
                        </a:rPr>
                        <a:t>其它</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lnSpc>
                          <a:spcPts val="1800"/>
                        </a:lnSpc>
                        <a:spcAft>
                          <a:spcPts val="0"/>
                        </a:spcAft>
                      </a:pPr>
                      <a:r>
                        <a:rPr lang="zh-CN" sz="1800" kern="100" dirty="0">
                          <a:effectLst/>
                        </a:rPr>
                        <a:t>企业形象、客户关系等。</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69010906"/>
                  </a:ext>
                </a:extLst>
              </a:tr>
            </a:tbl>
          </a:graphicData>
        </a:graphic>
      </p:graphicFrame>
    </p:spTree>
    <p:extLst>
      <p:ext uri="{BB962C8B-B14F-4D97-AF65-F5344CB8AC3E}">
        <p14:creationId xmlns:p14="http://schemas.microsoft.com/office/powerpoint/2010/main" val="20080385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1700808"/>
            <a:ext cx="8229600" cy="1143000"/>
          </a:xfrm>
        </p:spPr>
        <p:txBody>
          <a:bodyPr>
            <a:normAutofit/>
          </a:bodyPr>
          <a:lstStyle/>
          <a:p>
            <a:r>
              <a:rPr lang="en-US" altLang="zh-CN" sz="4800" dirty="0"/>
              <a:t>2.1</a:t>
            </a:r>
            <a:r>
              <a:rPr lang="zh-CN" altLang="en-US" sz="4800" dirty="0"/>
              <a:t> 风险评估基础模型</a:t>
            </a:r>
          </a:p>
        </p:txBody>
      </p:sp>
      <p:sp>
        <p:nvSpPr>
          <p:cNvPr id="12" name="标题 1"/>
          <p:cNvSpPr txBox="1">
            <a:spLocks/>
          </p:cNvSpPr>
          <p:nvPr/>
        </p:nvSpPr>
        <p:spPr>
          <a:xfrm>
            <a:off x="611559" y="2796884"/>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sz="4800" dirty="0"/>
              <a:t>2.2</a:t>
            </a:r>
            <a:r>
              <a:rPr lang="zh-CN" altLang="en-US" sz="4800" dirty="0"/>
              <a:t>信息安全风险评估工作概述</a:t>
            </a:r>
          </a:p>
        </p:txBody>
      </p:sp>
      <p:sp>
        <p:nvSpPr>
          <p:cNvPr id="13" name="标题 1"/>
          <p:cNvSpPr txBox="1">
            <a:spLocks/>
          </p:cNvSpPr>
          <p:nvPr/>
        </p:nvSpPr>
        <p:spPr>
          <a:xfrm>
            <a:off x="611559" y="3975643"/>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sz="4800" dirty="0"/>
              <a:t>2.3</a:t>
            </a:r>
            <a:r>
              <a:rPr lang="zh-CN" altLang="en-US" sz="4800" dirty="0"/>
              <a:t>风险评估的准备工作</a:t>
            </a:r>
          </a:p>
        </p:txBody>
      </p:sp>
    </p:spTree>
    <p:extLst>
      <p:ext uri="{BB962C8B-B14F-4D97-AF65-F5344CB8AC3E}">
        <p14:creationId xmlns:p14="http://schemas.microsoft.com/office/powerpoint/2010/main" val="8910745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596223"/>
          </a:xfrm>
        </p:spPr>
        <p:txBody>
          <a:bodyPr/>
          <a:lstStyle/>
          <a:p>
            <a:pPr marL="0" indent="0">
              <a:buNone/>
            </a:pPr>
            <a:r>
              <a:rPr lang="en-US" altLang="zh-CN" dirty="0"/>
              <a:t>2.4.4 </a:t>
            </a:r>
            <a:r>
              <a:rPr lang="zh-CN" altLang="zh-CN" dirty="0"/>
              <a:t>工具及资料</a:t>
            </a:r>
            <a:endParaRPr lang="zh-CN" altLang="en-US" dirty="0"/>
          </a:p>
        </p:txBody>
      </p:sp>
      <p:graphicFrame>
        <p:nvGraphicFramePr>
          <p:cNvPr id="2" name="图示 1">
            <a:extLst>
              <a:ext uri="{FF2B5EF4-FFF2-40B4-BE49-F238E27FC236}">
                <a16:creationId xmlns:a16="http://schemas.microsoft.com/office/drawing/2014/main" id="{420D21F0-FBE7-4A6E-BECA-FA7A332E7C51}"/>
              </a:ext>
            </a:extLst>
          </p:cNvPr>
          <p:cNvGraphicFramePr/>
          <p:nvPr>
            <p:extLst>
              <p:ext uri="{D42A27DB-BD31-4B8C-83A1-F6EECF244321}">
                <p14:modId xmlns:p14="http://schemas.microsoft.com/office/powerpoint/2010/main" val="3972457066"/>
              </p:ext>
            </p:extLst>
          </p:nvPr>
        </p:nvGraphicFramePr>
        <p:xfrm>
          <a:off x="639243" y="2276872"/>
          <a:ext cx="8064896"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5636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692696"/>
            <a:ext cx="8229600" cy="596223"/>
          </a:xfrm>
        </p:spPr>
        <p:txBody>
          <a:bodyPr/>
          <a:lstStyle/>
          <a:p>
            <a:pPr marL="0" indent="0">
              <a:buNone/>
            </a:pPr>
            <a:r>
              <a:rPr lang="en-US" altLang="zh-CN" dirty="0"/>
              <a:t>2.4.4 </a:t>
            </a:r>
            <a:r>
              <a:rPr lang="zh-CN" altLang="zh-CN" dirty="0"/>
              <a:t>工具及资料</a:t>
            </a:r>
            <a:endParaRPr lang="zh-CN" altLang="en-US" dirty="0"/>
          </a:p>
        </p:txBody>
      </p:sp>
      <p:graphicFrame>
        <p:nvGraphicFramePr>
          <p:cNvPr id="2" name="表格 1"/>
          <p:cNvGraphicFramePr>
            <a:graphicFrameLocks noGrp="1"/>
          </p:cNvGraphicFramePr>
          <p:nvPr>
            <p:extLst>
              <p:ext uri="{D42A27DB-BD31-4B8C-83A1-F6EECF244321}">
                <p14:modId xmlns:p14="http://schemas.microsoft.com/office/powerpoint/2010/main" val="839604336"/>
              </p:ext>
            </p:extLst>
          </p:nvPr>
        </p:nvGraphicFramePr>
        <p:xfrm>
          <a:off x="323525" y="1288914"/>
          <a:ext cx="8568954" cy="5380450"/>
        </p:xfrm>
        <a:graphic>
          <a:graphicData uri="http://schemas.openxmlformats.org/drawingml/2006/table">
            <a:tbl>
              <a:tblPr>
                <a:tableStyleId>{5C22544A-7EE6-4342-B048-85BDC9FD1C3A}</a:tableStyleId>
              </a:tblPr>
              <a:tblGrid>
                <a:gridCol w="2141736">
                  <a:extLst>
                    <a:ext uri="{9D8B030D-6E8A-4147-A177-3AD203B41FA5}">
                      <a16:colId xmlns:a16="http://schemas.microsoft.com/office/drawing/2014/main" val="3172816086"/>
                    </a:ext>
                  </a:extLst>
                </a:gridCol>
                <a:gridCol w="2141736">
                  <a:extLst>
                    <a:ext uri="{9D8B030D-6E8A-4147-A177-3AD203B41FA5}">
                      <a16:colId xmlns:a16="http://schemas.microsoft.com/office/drawing/2014/main" val="855827394"/>
                    </a:ext>
                  </a:extLst>
                </a:gridCol>
                <a:gridCol w="2142741">
                  <a:extLst>
                    <a:ext uri="{9D8B030D-6E8A-4147-A177-3AD203B41FA5}">
                      <a16:colId xmlns:a16="http://schemas.microsoft.com/office/drawing/2014/main" val="2333739682"/>
                    </a:ext>
                  </a:extLst>
                </a:gridCol>
                <a:gridCol w="2142741">
                  <a:extLst>
                    <a:ext uri="{9D8B030D-6E8A-4147-A177-3AD203B41FA5}">
                      <a16:colId xmlns:a16="http://schemas.microsoft.com/office/drawing/2014/main" val="1437461078"/>
                    </a:ext>
                  </a:extLst>
                </a:gridCol>
              </a:tblGrid>
              <a:tr h="280550">
                <a:tc gridSpan="4">
                  <a:txBody>
                    <a:bodyPr/>
                    <a:lstStyle/>
                    <a:p>
                      <a:pPr algn="ctr">
                        <a:lnSpc>
                          <a:spcPts val="1800"/>
                        </a:lnSpc>
                        <a:spcAft>
                          <a:spcPts val="0"/>
                        </a:spcAft>
                      </a:pPr>
                      <a:r>
                        <a:rPr lang="zh-CN" sz="1800" kern="100">
                          <a:effectLst/>
                        </a:rPr>
                        <a:t>资产识别记录表</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8018060"/>
                  </a:ext>
                </a:extLst>
              </a:tr>
              <a:tr h="283675">
                <a:tc>
                  <a:txBody>
                    <a:bodyPr/>
                    <a:lstStyle/>
                    <a:p>
                      <a:pPr algn="ctr">
                        <a:lnSpc>
                          <a:spcPts val="1800"/>
                        </a:lnSpc>
                        <a:spcAft>
                          <a:spcPts val="0"/>
                        </a:spcAft>
                      </a:pPr>
                      <a:r>
                        <a:rPr lang="zh-CN" sz="1800" kern="100">
                          <a:effectLst/>
                        </a:rPr>
                        <a:t>项目名称或编号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100">
                          <a:effectLst/>
                        </a:rPr>
                        <a:t>表格编号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326064694"/>
                  </a:ext>
                </a:extLst>
              </a:tr>
              <a:tr h="280550">
                <a:tc gridSpan="4">
                  <a:txBody>
                    <a:bodyPr/>
                    <a:lstStyle/>
                    <a:p>
                      <a:pPr algn="ctr">
                        <a:lnSpc>
                          <a:spcPts val="1800"/>
                        </a:lnSpc>
                        <a:spcAft>
                          <a:spcPts val="0"/>
                        </a:spcAft>
                      </a:pPr>
                      <a:r>
                        <a:rPr lang="zh-CN" sz="1800" kern="100">
                          <a:effectLst/>
                        </a:rPr>
                        <a:t>资产识别活动信息</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81735146"/>
                  </a:ext>
                </a:extLst>
              </a:tr>
              <a:tr h="283675">
                <a:tc>
                  <a:txBody>
                    <a:bodyPr/>
                    <a:lstStyle/>
                    <a:p>
                      <a:pPr algn="ctr">
                        <a:lnSpc>
                          <a:spcPts val="1800"/>
                        </a:lnSpc>
                        <a:spcAft>
                          <a:spcPts val="0"/>
                        </a:spcAft>
                      </a:pPr>
                      <a:r>
                        <a:rPr lang="zh-CN" sz="1800" kern="100">
                          <a:effectLst/>
                        </a:rPr>
                        <a:t>日期</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100">
                          <a:effectLst/>
                        </a:rPr>
                        <a:t>起止时间</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80587061"/>
                  </a:ext>
                </a:extLst>
              </a:tr>
              <a:tr h="283675">
                <a:tc>
                  <a:txBody>
                    <a:bodyPr/>
                    <a:lstStyle/>
                    <a:p>
                      <a:pPr algn="ctr">
                        <a:lnSpc>
                          <a:spcPts val="1800"/>
                        </a:lnSpc>
                        <a:spcAft>
                          <a:spcPts val="0"/>
                        </a:spcAft>
                      </a:pPr>
                      <a:r>
                        <a:rPr lang="zh-CN" sz="1800" kern="100">
                          <a:effectLst/>
                        </a:rPr>
                        <a:t>访谈者</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lnSpc>
                          <a:spcPts val="1800"/>
                        </a:lnSpc>
                        <a:spcAft>
                          <a:spcPts val="0"/>
                        </a:spcAft>
                      </a:pPr>
                      <a:r>
                        <a:rPr lang="zh-CN" sz="1800" kern="100">
                          <a:effectLst/>
                        </a:rPr>
                        <a:t>访谈对象及说明</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571497347"/>
                  </a:ext>
                </a:extLst>
              </a:tr>
              <a:tr h="283675">
                <a:tc>
                  <a:txBody>
                    <a:bodyPr/>
                    <a:lstStyle/>
                    <a:p>
                      <a:pPr algn="ctr">
                        <a:lnSpc>
                          <a:spcPts val="1800"/>
                        </a:lnSpc>
                        <a:spcAft>
                          <a:spcPts val="0"/>
                        </a:spcAft>
                      </a:pPr>
                      <a:r>
                        <a:rPr lang="zh-CN" sz="1800" kern="100">
                          <a:effectLst/>
                        </a:rPr>
                        <a:t>地点说明</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vMerge="1">
                  <a:txBody>
                    <a:bodyPr/>
                    <a:lstStyle/>
                    <a:p>
                      <a:endParaRPr lang="zh-CN" altLang="en-US"/>
                    </a:p>
                  </a:txBody>
                  <a:tcP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908121032"/>
                  </a:ext>
                </a:extLst>
              </a:tr>
              <a:tr h="280550">
                <a:tc gridSpan="4">
                  <a:txBody>
                    <a:bodyPr/>
                    <a:lstStyle/>
                    <a:p>
                      <a:pPr algn="ctr">
                        <a:lnSpc>
                          <a:spcPts val="1800"/>
                        </a:lnSpc>
                        <a:spcAft>
                          <a:spcPts val="0"/>
                        </a:spcAft>
                      </a:pPr>
                      <a:r>
                        <a:rPr lang="zh-CN" sz="1800" kern="100">
                          <a:effectLst/>
                        </a:rPr>
                        <a:t>记录信息</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21834361"/>
                  </a:ext>
                </a:extLst>
              </a:tr>
              <a:tr h="283675">
                <a:tc>
                  <a:txBody>
                    <a:bodyPr/>
                    <a:lstStyle/>
                    <a:p>
                      <a:pPr algn="ctr">
                        <a:lnSpc>
                          <a:spcPts val="1800"/>
                        </a:lnSpc>
                        <a:spcAft>
                          <a:spcPts val="0"/>
                        </a:spcAft>
                      </a:pPr>
                      <a:r>
                        <a:rPr lang="zh-CN" sz="1800" kern="100">
                          <a:effectLst/>
                        </a:rPr>
                        <a:t>所属业务</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100">
                          <a:effectLst/>
                        </a:rPr>
                        <a:t>业务编号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769677315"/>
                  </a:ext>
                </a:extLst>
              </a:tr>
              <a:tr h="283675">
                <a:tc>
                  <a:txBody>
                    <a:bodyPr/>
                    <a:lstStyle/>
                    <a:p>
                      <a:pPr algn="ctr">
                        <a:lnSpc>
                          <a:spcPts val="1800"/>
                        </a:lnSpc>
                        <a:spcAft>
                          <a:spcPts val="0"/>
                        </a:spcAft>
                      </a:pPr>
                      <a:r>
                        <a:rPr lang="zh-CN" sz="1800" kern="100">
                          <a:effectLst/>
                        </a:rPr>
                        <a:t>所属类别</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100">
                          <a:effectLst/>
                        </a:rPr>
                        <a:t>类别编号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07171897"/>
                  </a:ext>
                </a:extLst>
              </a:tr>
              <a:tr h="283675">
                <a:tc>
                  <a:txBody>
                    <a:bodyPr/>
                    <a:lstStyle/>
                    <a:p>
                      <a:pPr algn="ctr">
                        <a:lnSpc>
                          <a:spcPts val="1800"/>
                        </a:lnSpc>
                        <a:spcAft>
                          <a:spcPts val="0"/>
                        </a:spcAft>
                      </a:pPr>
                      <a:r>
                        <a:rPr lang="zh-CN" sz="1800" kern="100">
                          <a:effectLst/>
                        </a:rPr>
                        <a:t>资产名称</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100">
                          <a:effectLst/>
                        </a:rPr>
                        <a:t>资产编号</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5221560"/>
                  </a:ext>
                </a:extLst>
              </a:tr>
              <a:tr h="283675">
                <a:tc>
                  <a:txBody>
                    <a:bodyPr/>
                    <a:lstStyle/>
                    <a:p>
                      <a:pPr algn="ctr">
                        <a:lnSpc>
                          <a:spcPts val="1800"/>
                        </a:lnSpc>
                        <a:spcAft>
                          <a:spcPts val="0"/>
                        </a:spcAft>
                      </a:pPr>
                      <a:r>
                        <a:rPr lang="en-US" sz="1800" kern="100">
                          <a:effectLst/>
                        </a:rPr>
                        <a:t>IP</a:t>
                      </a:r>
                      <a:r>
                        <a:rPr lang="zh-CN" sz="1800" kern="100">
                          <a:effectLst/>
                        </a:rPr>
                        <a:t>地址</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100">
                          <a:effectLst/>
                        </a:rPr>
                        <a:t>物理位置</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243783376"/>
                  </a:ext>
                </a:extLst>
              </a:tr>
              <a:tr h="283675">
                <a:tc>
                  <a:txBody>
                    <a:bodyPr/>
                    <a:lstStyle/>
                    <a:p>
                      <a:pPr algn="ctr">
                        <a:lnSpc>
                          <a:spcPts val="1800"/>
                        </a:lnSpc>
                        <a:spcAft>
                          <a:spcPts val="0"/>
                        </a:spcAft>
                      </a:pPr>
                      <a:r>
                        <a:rPr lang="zh-CN" sz="1800" kern="100">
                          <a:effectLst/>
                        </a:rPr>
                        <a:t>功能描述</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808402100"/>
                  </a:ext>
                </a:extLst>
              </a:tr>
              <a:tr h="283675">
                <a:tc>
                  <a:txBody>
                    <a:bodyPr/>
                    <a:lstStyle/>
                    <a:p>
                      <a:pPr algn="ctr">
                        <a:lnSpc>
                          <a:spcPts val="1800"/>
                        </a:lnSpc>
                        <a:spcAft>
                          <a:spcPts val="0"/>
                        </a:spcAft>
                      </a:pPr>
                      <a:r>
                        <a:rPr lang="zh-CN" sz="1800" kern="100">
                          <a:effectLst/>
                        </a:rPr>
                        <a:t>保密性要求</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672421749"/>
                  </a:ext>
                </a:extLst>
              </a:tr>
              <a:tr h="283675">
                <a:tc>
                  <a:txBody>
                    <a:bodyPr/>
                    <a:lstStyle/>
                    <a:p>
                      <a:pPr algn="ctr">
                        <a:lnSpc>
                          <a:spcPts val="1800"/>
                        </a:lnSpc>
                        <a:spcAft>
                          <a:spcPts val="0"/>
                        </a:spcAft>
                      </a:pPr>
                      <a:r>
                        <a:rPr lang="zh-CN" sz="1800" kern="100">
                          <a:effectLst/>
                        </a:rPr>
                        <a:t>完整性要求</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2198734"/>
                  </a:ext>
                </a:extLst>
              </a:tr>
              <a:tr h="283675">
                <a:tc>
                  <a:txBody>
                    <a:bodyPr/>
                    <a:lstStyle/>
                    <a:p>
                      <a:pPr algn="ctr">
                        <a:lnSpc>
                          <a:spcPts val="1800"/>
                        </a:lnSpc>
                        <a:spcAft>
                          <a:spcPts val="0"/>
                        </a:spcAft>
                      </a:pPr>
                      <a:r>
                        <a:rPr lang="zh-CN" sz="1800" kern="100">
                          <a:effectLst/>
                        </a:rPr>
                        <a:t>可用性要求</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511805666"/>
                  </a:ext>
                </a:extLst>
              </a:tr>
              <a:tr h="283675">
                <a:tc>
                  <a:txBody>
                    <a:bodyPr/>
                    <a:lstStyle/>
                    <a:p>
                      <a:pPr algn="ctr">
                        <a:lnSpc>
                          <a:spcPts val="1800"/>
                        </a:lnSpc>
                        <a:spcAft>
                          <a:spcPts val="0"/>
                        </a:spcAft>
                      </a:pPr>
                      <a:r>
                        <a:rPr lang="zh-CN" sz="1800" kern="100">
                          <a:effectLst/>
                        </a:rPr>
                        <a:t>重要程度</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442331113"/>
                  </a:ext>
                </a:extLst>
              </a:tr>
              <a:tr h="283675">
                <a:tc>
                  <a:txBody>
                    <a:bodyPr/>
                    <a:lstStyle/>
                    <a:p>
                      <a:pPr algn="ctr">
                        <a:lnSpc>
                          <a:spcPts val="1800"/>
                        </a:lnSpc>
                        <a:spcAft>
                          <a:spcPts val="0"/>
                        </a:spcAft>
                      </a:pPr>
                      <a:r>
                        <a:rPr lang="zh-CN" sz="1800" kern="100">
                          <a:effectLst/>
                        </a:rPr>
                        <a:t>安全控制措施</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59353769"/>
                  </a:ext>
                </a:extLst>
              </a:tr>
              <a:tr h="283675">
                <a:tc>
                  <a:txBody>
                    <a:bodyPr/>
                    <a:lstStyle/>
                    <a:p>
                      <a:pPr algn="ctr">
                        <a:lnSpc>
                          <a:spcPts val="1800"/>
                        </a:lnSpc>
                        <a:spcAft>
                          <a:spcPts val="0"/>
                        </a:spcAft>
                      </a:pPr>
                      <a:r>
                        <a:rPr lang="zh-CN" sz="1800" kern="100">
                          <a:effectLst/>
                        </a:rPr>
                        <a:t>负责人</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658403286"/>
                  </a:ext>
                </a:extLst>
              </a:tr>
              <a:tr h="283675">
                <a:tc>
                  <a:txBody>
                    <a:bodyPr/>
                    <a:lstStyle/>
                    <a:p>
                      <a:pPr algn="ctr">
                        <a:lnSpc>
                          <a:spcPts val="1800"/>
                        </a:lnSpc>
                        <a:spcAft>
                          <a:spcPts val="0"/>
                        </a:spcAft>
                      </a:pPr>
                      <a:r>
                        <a:rPr lang="zh-CN" sz="1800" kern="100">
                          <a:effectLst/>
                        </a:rPr>
                        <a:t>备注</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3">
                  <a:txBody>
                    <a:bodyPr/>
                    <a:lstStyle/>
                    <a:p>
                      <a:pPr algn="ctr">
                        <a:lnSpc>
                          <a:spcPts val="1800"/>
                        </a:lnSpc>
                        <a:spcAft>
                          <a:spcPts val="0"/>
                        </a:spcAft>
                      </a:pPr>
                      <a:r>
                        <a:rPr lang="en-US" sz="1800" kern="100" dirty="0">
                          <a:effectLst/>
                        </a:rPr>
                        <a:t> </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850196045"/>
                  </a:ext>
                </a:extLst>
              </a:tr>
            </a:tbl>
          </a:graphicData>
        </a:graphic>
      </p:graphicFrame>
    </p:spTree>
    <p:extLst>
      <p:ext uri="{BB962C8B-B14F-4D97-AF65-F5344CB8AC3E}">
        <p14:creationId xmlns:p14="http://schemas.microsoft.com/office/powerpoint/2010/main" val="16034550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03AD1F57-F32C-4A6B-8295-09FAE31B577A}"/>
              </a:ext>
            </a:extLst>
          </p:cNvPr>
          <p:cNvSpPr/>
          <p:nvPr/>
        </p:nvSpPr>
        <p:spPr>
          <a:xfrm>
            <a:off x="693912" y="2204864"/>
            <a:ext cx="7776864" cy="295232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467544" y="1340768"/>
            <a:ext cx="8229600" cy="596223"/>
          </a:xfrm>
        </p:spPr>
        <p:txBody>
          <a:bodyPr/>
          <a:lstStyle/>
          <a:p>
            <a:pPr marL="0" indent="0">
              <a:buNone/>
            </a:pPr>
            <a:r>
              <a:rPr lang="en-US" altLang="zh-CN" dirty="0"/>
              <a:t>2.4.5 </a:t>
            </a:r>
            <a:r>
              <a:rPr lang="zh-CN" altLang="zh-CN" dirty="0"/>
              <a:t>输出结果</a:t>
            </a:r>
            <a:endParaRPr lang="zh-CN" altLang="en-US" dirty="0"/>
          </a:p>
        </p:txBody>
      </p:sp>
      <p:sp>
        <p:nvSpPr>
          <p:cNvPr id="4" name="文本框 3">
            <a:extLst>
              <a:ext uri="{FF2B5EF4-FFF2-40B4-BE49-F238E27FC236}">
                <a16:creationId xmlns:a16="http://schemas.microsoft.com/office/drawing/2014/main" id="{6E1C8811-CDFF-40E9-BB1F-E5802CEE3BBC}"/>
              </a:ext>
            </a:extLst>
          </p:cNvPr>
          <p:cNvSpPr txBox="1"/>
          <p:nvPr/>
        </p:nvSpPr>
        <p:spPr>
          <a:xfrm>
            <a:off x="1119864" y="2564904"/>
            <a:ext cx="6904272" cy="1847814"/>
          </a:xfrm>
          <a:prstGeom prst="rect">
            <a:avLst/>
          </a:prstGeom>
          <a:noFill/>
        </p:spPr>
        <p:txBody>
          <a:bodyPr wrap="square">
            <a:spAutoFit/>
          </a:bodyPr>
          <a:lstStyle/>
          <a:p>
            <a:pPr>
              <a:lnSpc>
                <a:spcPct val="200000"/>
              </a:lnSpc>
            </a:pPr>
            <a:r>
              <a:rPr lang="zh-CN" altLang="en-US" sz="2000" dirty="0"/>
              <a:t>       在资产划分的基础上，再进行资产的统计、汇总，形成完备的《资产及评价报告》。此报告属于评估活动的中间结果，将被视为分析阶段的输入文档之一。</a:t>
            </a:r>
          </a:p>
        </p:txBody>
      </p:sp>
    </p:spTree>
    <p:extLst>
      <p:ext uri="{BB962C8B-B14F-4D97-AF65-F5344CB8AC3E}">
        <p14:creationId xmlns:p14="http://schemas.microsoft.com/office/powerpoint/2010/main" val="1054243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457199" y="1847088"/>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dirty="0"/>
              <a:t>2.5</a:t>
            </a:r>
            <a:r>
              <a:rPr lang="zh-CN" altLang="en-US" dirty="0"/>
              <a:t> 威胁识别</a:t>
            </a:r>
          </a:p>
        </p:txBody>
      </p:sp>
    </p:spTree>
    <p:extLst>
      <p:ext uri="{BB962C8B-B14F-4D97-AF65-F5344CB8AC3E}">
        <p14:creationId xmlns:p14="http://schemas.microsoft.com/office/powerpoint/2010/main" val="32035559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0D24C066-4944-4F9A-9964-4E3EE51AFA14}"/>
              </a:ext>
            </a:extLst>
          </p:cNvPr>
          <p:cNvSpPr/>
          <p:nvPr/>
        </p:nvSpPr>
        <p:spPr>
          <a:xfrm>
            <a:off x="693912" y="2132856"/>
            <a:ext cx="8054552" cy="237626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467544" y="1340768"/>
            <a:ext cx="8229600" cy="596223"/>
          </a:xfrm>
        </p:spPr>
        <p:txBody>
          <a:bodyPr/>
          <a:lstStyle/>
          <a:p>
            <a:pPr marL="0" indent="0">
              <a:buNone/>
            </a:pPr>
            <a:r>
              <a:rPr lang="en-US" altLang="zh-CN" dirty="0"/>
              <a:t>2.5.1 </a:t>
            </a:r>
            <a:r>
              <a:rPr lang="zh-CN" altLang="zh-CN" dirty="0"/>
              <a:t>工作内容</a:t>
            </a:r>
            <a:endParaRPr lang="zh-CN" altLang="en-US" dirty="0"/>
          </a:p>
        </p:txBody>
      </p:sp>
      <p:sp>
        <p:nvSpPr>
          <p:cNvPr id="36" name="矩形 35"/>
          <p:cNvSpPr/>
          <p:nvPr/>
        </p:nvSpPr>
        <p:spPr>
          <a:xfrm>
            <a:off x="899592" y="2132856"/>
            <a:ext cx="7848872" cy="4136710"/>
          </a:xfrm>
          <a:prstGeom prst="rect">
            <a:avLst/>
          </a:prstGeom>
        </p:spPr>
        <p:txBody>
          <a:bodyPr wrap="square">
            <a:spAutoFit/>
          </a:bodyPr>
          <a:lstStyle/>
          <a:p>
            <a:pPr>
              <a:lnSpc>
                <a:spcPct val="150000"/>
              </a:lnSpc>
            </a:pPr>
            <a:r>
              <a:rPr lang="en-US" altLang="zh-CN" sz="2000" dirty="0">
                <a:latin typeface="+mn-ea"/>
              </a:rPr>
              <a:t>1.</a:t>
            </a:r>
            <a:r>
              <a:rPr lang="zh-CN" altLang="zh-CN" sz="2000" dirty="0">
                <a:latin typeface="+mn-ea"/>
              </a:rPr>
              <a:t>威胁识别</a:t>
            </a:r>
            <a:endParaRPr lang="en-US" altLang="zh-CN" sz="2000" dirty="0">
              <a:latin typeface="+mn-ea"/>
            </a:endParaRPr>
          </a:p>
          <a:p>
            <a:pPr>
              <a:lnSpc>
                <a:spcPct val="150000"/>
              </a:lnSpc>
            </a:pPr>
            <a:r>
              <a:rPr lang="en-US" altLang="zh-CN" sz="2000" dirty="0">
                <a:latin typeface="+mn-ea"/>
              </a:rPr>
              <a:t>    </a:t>
            </a:r>
            <a:r>
              <a:rPr lang="zh-CN" altLang="zh-CN" sz="2000" dirty="0">
                <a:latin typeface="+mn-ea"/>
              </a:rPr>
              <a:t>（</a:t>
            </a:r>
            <a:r>
              <a:rPr lang="en-US" altLang="zh-CN" sz="2000" dirty="0">
                <a:latin typeface="+mn-ea"/>
              </a:rPr>
              <a:t>1</a:t>
            </a:r>
            <a:r>
              <a:rPr lang="zh-CN" altLang="zh-CN" sz="2000" dirty="0">
                <a:latin typeface="+mn-ea"/>
              </a:rPr>
              <a:t>）实际威胁识别：通过访谈和检测工具识别并记录被评估组织近期曾经实际出现过的威胁。</a:t>
            </a:r>
          </a:p>
          <a:p>
            <a:pPr>
              <a:lnSpc>
                <a:spcPct val="150000"/>
              </a:lnSpc>
            </a:pPr>
            <a:r>
              <a:rPr lang="en-US" altLang="zh-CN" sz="2000" dirty="0">
                <a:latin typeface="+mn-ea"/>
              </a:rPr>
              <a:t>    </a:t>
            </a:r>
            <a:r>
              <a:rPr lang="zh-CN" altLang="zh-CN" sz="2000" dirty="0">
                <a:latin typeface="+mn-ea"/>
              </a:rPr>
              <a:t>（</a:t>
            </a:r>
            <a:r>
              <a:rPr lang="en-US" altLang="zh-CN" sz="2000" dirty="0">
                <a:latin typeface="+mn-ea"/>
              </a:rPr>
              <a:t>2</a:t>
            </a:r>
            <a:r>
              <a:rPr lang="zh-CN" altLang="zh-CN" sz="2000" dirty="0">
                <a:latin typeface="+mn-ea"/>
              </a:rPr>
              <a:t>）潜在威胁识别：根据被评估组织的特点，结合当前信息安全总体的威胁统计和趋势，分析被评估组织面临的潜在威胁。</a:t>
            </a:r>
          </a:p>
          <a:p>
            <a:pPr>
              <a:lnSpc>
                <a:spcPct val="200000"/>
              </a:lnSpc>
            </a:pPr>
            <a:r>
              <a:rPr lang="en-US" altLang="zh-CN" sz="2000" dirty="0">
                <a:latin typeface="+mn-ea"/>
              </a:rPr>
              <a:t>2. </a:t>
            </a:r>
            <a:r>
              <a:rPr lang="zh-CN" altLang="zh-CN" sz="2000" dirty="0">
                <a:latin typeface="+mn-ea"/>
              </a:rPr>
              <a:t>威胁分类</a:t>
            </a:r>
          </a:p>
          <a:p>
            <a:pPr>
              <a:lnSpc>
                <a:spcPct val="200000"/>
              </a:lnSpc>
            </a:pPr>
            <a:r>
              <a:rPr lang="en-US" altLang="zh-CN" sz="2000" dirty="0">
                <a:latin typeface="+mn-ea"/>
              </a:rPr>
              <a:t>3. </a:t>
            </a:r>
            <a:r>
              <a:rPr lang="zh-CN" altLang="zh-CN" sz="2000" dirty="0">
                <a:latin typeface="+mn-ea"/>
              </a:rPr>
              <a:t>威胁赋值</a:t>
            </a:r>
          </a:p>
          <a:p>
            <a:pPr>
              <a:lnSpc>
                <a:spcPct val="200000"/>
              </a:lnSpc>
            </a:pPr>
            <a:r>
              <a:rPr lang="en-US" altLang="zh-CN" sz="2000" dirty="0">
                <a:latin typeface="+mn-ea"/>
              </a:rPr>
              <a:t>4. </a:t>
            </a:r>
            <a:r>
              <a:rPr lang="zh-CN" altLang="zh-CN" sz="2000" dirty="0">
                <a:latin typeface="+mn-ea"/>
              </a:rPr>
              <a:t>构建威胁场景</a:t>
            </a:r>
          </a:p>
        </p:txBody>
      </p:sp>
    </p:spTree>
    <p:extLst>
      <p:ext uri="{BB962C8B-B14F-4D97-AF65-F5344CB8AC3E}">
        <p14:creationId xmlns:p14="http://schemas.microsoft.com/office/powerpoint/2010/main" val="23141797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52E5CCBA-28FA-4C20-97DC-CD998D3D25CD}"/>
              </a:ext>
            </a:extLst>
          </p:cNvPr>
          <p:cNvSpPr/>
          <p:nvPr/>
        </p:nvSpPr>
        <p:spPr>
          <a:xfrm>
            <a:off x="693912" y="2132856"/>
            <a:ext cx="8054552" cy="2592288"/>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467544" y="1340768"/>
            <a:ext cx="8229600" cy="596223"/>
          </a:xfrm>
        </p:spPr>
        <p:txBody>
          <a:bodyPr/>
          <a:lstStyle/>
          <a:p>
            <a:r>
              <a:rPr lang="en-US" altLang="zh-CN" dirty="0"/>
              <a:t>2.5.2 </a:t>
            </a:r>
            <a:r>
              <a:rPr lang="zh-CN" altLang="zh-CN" dirty="0"/>
              <a:t>参与人员</a:t>
            </a:r>
          </a:p>
        </p:txBody>
      </p:sp>
      <p:sp>
        <p:nvSpPr>
          <p:cNvPr id="36" name="矩形 35"/>
          <p:cNvSpPr/>
          <p:nvPr/>
        </p:nvSpPr>
        <p:spPr>
          <a:xfrm>
            <a:off x="755576" y="2420888"/>
            <a:ext cx="7112150" cy="1828386"/>
          </a:xfrm>
          <a:prstGeom prst="rect">
            <a:avLst/>
          </a:prstGeom>
        </p:spPr>
        <p:txBody>
          <a:bodyPr wrap="square">
            <a:spAutoFit/>
          </a:bodyPr>
          <a:lstStyle/>
          <a:p>
            <a:pPr>
              <a:lnSpc>
                <a:spcPct val="200000"/>
              </a:lnSpc>
            </a:pPr>
            <a:r>
              <a:rPr lang="en-US" altLang="zh-CN" sz="2000" dirty="0">
                <a:latin typeface="+mn-ea"/>
              </a:rPr>
              <a:t>    </a:t>
            </a:r>
            <a:r>
              <a:rPr lang="zh-CN" altLang="zh-CN" sz="2000" dirty="0">
                <a:latin typeface="+mn-ea"/>
              </a:rPr>
              <a:t>威胁识别活动的主体是评估团队中的威胁识别小组。另外，在实际威胁调查的活动中，如访谈和工具检测等，还需要来自于被评估组织的人员参与。</a:t>
            </a:r>
          </a:p>
        </p:txBody>
      </p:sp>
    </p:spTree>
    <p:extLst>
      <p:ext uri="{BB962C8B-B14F-4D97-AF65-F5344CB8AC3E}">
        <p14:creationId xmlns:p14="http://schemas.microsoft.com/office/powerpoint/2010/main" val="39139386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0D484519-B88F-47F0-9A29-887B6EFDFE63}"/>
              </a:ext>
            </a:extLst>
          </p:cNvPr>
          <p:cNvSpPr/>
          <p:nvPr/>
        </p:nvSpPr>
        <p:spPr>
          <a:xfrm>
            <a:off x="752082" y="2358002"/>
            <a:ext cx="7780358" cy="236714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467544" y="1340768"/>
            <a:ext cx="8229600" cy="596223"/>
          </a:xfrm>
        </p:spPr>
        <p:txBody>
          <a:bodyPr/>
          <a:lstStyle/>
          <a:p>
            <a:r>
              <a:rPr lang="en-US" altLang="zh-CN" dirty="0"/>
              <a:t>2.5.3 </a:t>
            </a:r>
            <a:r>
              <a:rPr lang="zh-CN" altLang="zh-CN" dirty="0"/>
              <a:t>工作方式</a:t>
            </a:r>
          </a:p>
        </p:txBody>
      </p:sp>
      <p:sp>
        <p:nvSpPr>
          <p:cNvPr id="36" name="矩形 35"/>
          <p:cNvSpPr/>
          <p:nvPr/>
        </p:nvSpPr>
        <p:spPr>
          <a:xfrm>
            <a:off x="899592" y="2348880"/>
            <a:ext cx="7112150" cy="3521157"/>
          </a:xfrm>
          <a:prstGeom prst="rect">
            <a:avLst/>
          </a:prstGeom>
        </p:spPr>
        <p:txBody>
          <a:bodyPr wrap="square">
            <a:spAutoFit/>
          </a:bodyPr>
          <a:lstStyle/>
          <a:p>
            <a:pPr marL="514350" indent="-514350">
              <a:lnSpc>
                <a:spcPct val="150000"/>
              </a:lnSpc>
              <a:buAutoNum type="arabicPeriod"/>
            </a:pPr>
            <a:r>
              <a:rPr lang="zh-CN" altLang="zh-CN" sz="2000" dirty="0">
                <a:latin typeface="+mn-ea"/>
              </a:rPr>
              <a:t>威胁识别</a:t>
            </a:r>
            <a:endParaRPr lang="en-US" altLang="zh-CN" sz="2000" dirty="0">
              <a:latin typeface="+mn-ea"/>
            </a:endParaRPr>
          </a:p>
          <a:p>
            <a:pPr>
              <a:lnSpc>
                <a:spcPct val="150000"/>
              </a:lnSpc>
            </a:pPr>
            <a:r>
              <a:rPr lang="zh-CN" altLang="zh-CN" sz="2000" dirty="0">
                <a:latin typeface="+mn-ea"/>
              </a:rPr>
              <a:t>（</a:t>
            </a:r>
            <a:r>
              <a:rPr lang="en-US" altLang="zh-CN" sz="2000" dirty="0">
                <a:latin typeface="+mn-ea"/>
              </a:rPr>
              <a:t>1</a:t>
            </a:r>
            <a:r>
              <a:rPr lang="zh-CN" altLang="zh-CN" sz="2000" dirty="0">
                <a:latin typeface="+mn-ea"/>
              </a:rPr>
              <a:t>）实际威胁识别：通过访谈和检测工具识别并记录被评估组织近期曾经实际出现过的威胁。</a:t>
            </a:r>
          </a:p>
          <a:p>
            <a:pPr>
              <a:lnSpc>
                <a:spcPct val="150000"/>
              </a:lnSpc>
            </a:pPr>
            <a:r>
              <a:rPr lang="zh-CN" altLang="zh-CN" sz="2000" dirty="0">
                <a:latin typeface="+mn-ea"/>
              </a:rPr>
              <a:t>（</a:t>
            </a:r>
            <a:r>
              <a:rPr lang="en-US" altLang="zh-CN" sz="2000" dirty="0">
                <a:latin typeface="+mn-ea"/>
              </a:rPr>
              <a:t>2</a:t>
            </a:r>
            <a:r>
              <a:rPr lang="zh-CN" altLang="zh-CN" sz="2000" dirty="0">
                <a:latin typeface="+mn-ea"/>
              </a:rPr>
              <a:t>）潜在威胁识别：根据被评估组织的特点，结合当前信息安全总体的威胁统计和趋势，分析被评估组织面临的潜在威胁。</a:t>
            </a:r>
          </a:p>
          <a:p>
            <a:pPr>
              <a:lnSpc>
                <a:spcPct val="200000"/>
              </a:lnSpc>
            </a:pPr>
            <a:r>
              <a:rPr lang="en-US" altLang="zh-CN" sz="2000" dirty="0">
                <a:latin typeface="+mn-ea"/>
              </a:rPr>
              <a:t>2. </a:t>
            </a:r>
            <a:r>
              <a:rPr lang="zh-CN" altLang="zh-CN" sz="2000" dirty="0">
                <a:latin typeface="+mn-ea"/>
              </a:rPr>
              <a:t>威胁分类</a:t>
            </a:r>
          </a:p>
          <a:p>
            <a:pPr>
              <a:lnSpc>
                <a:spcPct val="200000"/>
              </a:lnSpc>
            </a:pPr>
            <a:r>
              <a:rPr lang="en-US" altLang="zh-CN" sz="2000" dirty="0">
                <a:latin typeface="+mn-ea"/>
              </a:rPr>
              <a:t>3. </a:t>
            </a:r>
            <a:r>
              <a:rPr lang="zh-CN" altLang="zh-CN" sz="2000" dirty="0">
                <a:latin typeface="+mn-ea"/>
              </a:rPr>
              <a:t>构建威胁场景</a:t>
            </a:r>
          </a:p>
        </p:txBody>
      </p:sp>
    </p:spTree>
    <p:extLst>
      <p:ext uri="{BB962C8B-B14F-4D97-AF65-F5344CB8AC3E}">
        <p14:creationId xmlns:p14="http://schemas.microsoft.com/office/powerpoint/2010/main" val="7360430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467544" y="836712"/>
            <a:ext cx="7112150" cy="461665"/>
          </a:xfrm>
          <a:prstGeom prst="rect">
            <a:avLst/>
          </a:prstGeom>
        </p:spPr>
        <p:txBody>
          <a:bodyPr wrap="square">
            <a:spAutoFit/>
          </a:bodyPr>
          <a:lstStyle/>
          <a:p>
            <a:r>
              <a:rPr lang="en-US" altLang="zh-CN" sz="2400" dirty="0">
                <a:latin typeface="+mn-ea"/>
              </a:rPr>
              <a:t>2. </a:t>
            </a:r>
            <a:r>
              <a:rPr lang="zh-CN" altLang="zh-CN" sz="2400" dirty="0">
                <a:latin typeface="+mn-ea"/>
              </a:rPr>
              <a:t>威胁分类</a:t>
            </a:r>
          </a:p>
        </p:txBody>
      </p:sp>
      <p:graphicFrame>
        <p:nvGraphicFramePr>
          <p:cNvPr id="2" name="表格 1"/>
          <p:cNvGraphicFramePr>
            <a:graphicFrameLocks noGrp="1"/>
          </p:cNvGraphicFramePr>
          <p:nvPr>
            <p:extLst>
              <p:ext uri="{D42A27DB-BD31-4B8C-83A1-F6EECF244321}">
                <p14:modId xmlns:p14="http://schemas.microsoft.com/office/powerpoint/2010/main" val="169885788"/>
              </p:ext>
            </p:extLst>
          </p:nvPr>
        </p:nvGraphicFramePr>
        <p:xfrm>
          <a:off x="217558" y="1628800"/>
          <a:ext cx="8708884" cy="4644560"/>
        </p:xfrm>
        <a:graphic>
          <a:graphicData uri="http://schemas.openxmlformats.org/drawingml/2006/table">
            <a:tbl>
              <a:tblPr>
                <a:tableStyleId>{5C22544A-7EE6-4342-B048-85BDC9FD1C3A}</a:tableStyleId>
              </a:tblPr>
              <a:tblGrid>
                <a:gridCol w="770251">
                  <a:extLst>
                    <a:ext uri="{9D8B030D-6E8A-4147-A177-3AD203B41FA5}">
                      <a16:colId xmlns:a16="http://schemas.microsoft.com/office/drawing/2014/main" val="1413202980"/>
                    </a:ext>
                  </a:extLst>
                </a:gridCol>
                <a:gridCol w="1745945">
                  <a:extLst>
                    <a:ext uri="{9D8B030D-6E8A-4147-A177-3AD203B41FA5}">
                      <a16:colId xmlns:a16="http://schemas.microsoft.com/office/drawing/2014/main" val="2585620993"/>
                    </a:ext>
                  </a:extLst>
                </a:gridCol>
                <a:gridCol w="6192688">
                  <a:extLst>
                    <a:ext uri="{9D8B030D-6E8A-4147-A177-3AD203B41FA5}">
                      <a16:colId xmlns:a16="http://schemas.microsoft.com/office/drawing/2014/main" val="2365148965"/>
                    </a:ext>
                  </a:extLst>
                </a:gridCol>
              </a:tblGrid>
              <a:tr h="309637">
                <a:tc gridSpan="2">
                  <a:txBody>
                    <a:bodyPr/>
                    <a:lstStyle/>
                    <a:p>
                      <a:pPr algn="ctr">
                        <a:lnSpc>
                          <a:spcPct val="100000"/>
                        </a:lnSpc>
                        <a:spcAft>
                          <a:spcPts val="0"/>
                        </a:spcAft>
                      </a:pPr>
                      <a:r>
                        <a:rPr lang="zh-CN" sz="1800" kern="100" dirty="0">
                          <a:effectLst/>
                        </a:rPr>
                        <a:t>来源</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4434" marR="64434" marT="0" marB="0" anchor="ctr"/>
                </a:tc>
                <a:tc hMerge="1">
                  <a:txBody>
                    <a:bodyPr/>
                    <a:lstStyle/>
                    <a:p>
                      <a:endParaRPr lang="zh-CN" altLang="en-US"/>
                    </a:p>
                  </a:txBody>
                  <a:tcPr/>
                </a:tc>
                <a:tc>
                  <a:txBody>
                    <a:bodyPr/>
                    <a:lstStyle/>
                    <a:p>
                      <a:pPr algn="ctr">
                        <a:lnSpc>
                          <a:spcPct val="100000"/>
                        </a:lnSpc>
                        <a:spcAft>
                          <a:spcPts val="0"/>
                        </a:spcAft>
                      </a:pPr>
                      <a:r>
                        <a:rPr lang="zh-CN" sz="1800" kern="100">
                          <a:effectLst/>
                        </a:rPr>
                        <a:t>描述</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4434" marR="64434" marT="0" marB="0" anchor="ctr"/>
                </a:tc>
                <a:extLst>
                  <a:ext uri="{0D108BD9-81ED-4DB2-BD59-A6C34878D82A}">
                    <a16:rowId xmlns:a16="http://schemas.microsoft.com/office/drawing/2014/main" val="2571996629"/>
                  </a:ext>
                </a:extLst>
              </a:tr>
              <a:tr h="928912">
                <a:tc gridSpan="2">
                  <a:txBody>
                    <a:bodyPr/>
                    <a:lstStyle/>
                    <a:p>
                      <a:pPr algn="ctr">
                        <a:lnSpc>
                          <a:spcPct val="100000"/>
                        </a:lnSpc>
                        <a:spcAft>
                          <a:spcPts val="0"/>
                        </a:spcAft>
                      </a:pPr>
                      <a:r>
                        <a:rPr lang="zh-CN" sz="1800" kern="100" dirty="0">
                          <a:effectLst/>
                        </a:rPr>
                        <a:t>环境因素</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4434" marR="64434" marT="0" marB="0" anchor="ctr"/>
                </a:tc>
                <a:tc hMerge="1">
                  <a:txBody>
                    <a:bodyPr/>
                    <a:lstStyle/>
                    <a:p>
                      <a:endParaRPr lang="zh-CN" altLang="en-US"/>
                    </a:p>
                  </a:txBody>
                  <a:tcPr/>
                </a:tc>
                <a:tc>
                  <a:txBody>
                    <a:bodyPr/>
                    <a:lstStyle/>
                    <a:p>
                      <a:pPr algn="just">
                        <a:lnSpc>
                          <a:spcPct val="100000"/>
                        </a:lnSpc>
                        <a:spcAft>
                          <a:spcPts val="0"/>
                        </a:spcAft>
                      </a:pPr>
                      <a:r>
                        <a:rPr lang="zh-CN" sz="1800" kern="100" dirty="0">
                          <a:effectLst/>
                        </a:rPr>
                        <a:t>断电、静电、灰尘、潮湿、温度、鼠蚁虫害、电磁干扰、洪灾、火灾、地震等环境条件或自然灾害，意外事故或软件、硬件、数据、通讯线路方面的故障</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4434" marR="64434" marT="0" marB="0" anchor="ctr"/>
                </a:tc>
                <a:extLst>
                  <a:ext uri="{0D108BD9-81ED-4DB2-BD59-A6C34878D82A}">
                    <a16:rowId xmlns:a16="http://schemas.microsoft.com/office/drawing/2014/main" val="1672023779"/>
                  </a:ext>
                </a:extLst>
              </a:tr>
              <a:tr h="1857824">
                <a:tc rowSpan="2">
                  <a:txBody>
                    <a:bodyPr/>
                    <a:lstStyle/>
                    <a:p>
                      <a:pPr algn="ctr">
                        <a:lnSpc>
                          <a:spcPts val="1800"/>
                        </a:lnSpc>
                        <a:spcAft>
                          <a:spcPts val="0"/>
                        </a:spcAft>
                      </a:pPr>
                      <a:r>
                        <a:rPr lang="zh-CN" sz="1800" kern="100">
                          <a:effectLst/>
                        </a:rPr>
                        <a:t>人为因素</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4434" marR="64434" marT="0" marB="0" anchor="ctr"/>
                </a:tc>
                <a:tc>
                  <a:txBody>
                    <a:bodyPr/>
                    <a:lstStyle/>
                    <a:p>
                      <a:pPr algn="ctr">
                        <a:lnSpc>
                          <a:spcPct val="100000"/>
                        </a:lnSpc>
                        <a:spcAft>
                          <a:spcPts val="0"/>
                        </a:spcAft>
                      </a:pPr>
                      <a:r>
                        <a:rPr lang="zh-CN" sz="1800" kern="100">
                          <a:effectLst/>
                        </a:rPr>
                        <a:t>恶意人员</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4434" marR="64434" marT="0" marB="0" anchor="ctr"/>
                </a:tc>
                <a:tc>
                  <a:txBody>
                    <a:bodyPr/>
                    <a:lstStyle/>
                    <a:p>
                      <a:pPr algn="just">
                        <a:lnSpc>
                          <a:spcPct val="100000"/>
                        </a:lnSpc>
                        <a:spcAft>
                          <a:spcPts val="0"/>
                        </a:spcAft>
                      </a:pPr>
                      <a:r>
                        <a:rPr lang="zh-CN" sz="1800" kern="100" dirty="0">
                          <a:effectLst/>
                        </a:rPr>
                        <a:t>不满的或有预谋的内部人员对信息系统进行恶意破坏；</a:t>
                      </a:r>
                    </a:p>
                    <a:p>
                      <a:pPr algn="just">
                        <a:lnSpc>
                          <a:spcPct val="100000"/>
                        </a:lnSpc>
                        <a:spcAft>
                          <a:spcPts val="0"/>
                        </a:spcAft>
                      </a:pPr>
                      <a:r>
                        <a:rPr lang="zh-CN" sz="1800" kern="100" dirty="0">
                          <a:effectLst/>
                        </a:rPr>
                        <a:t>采用自主或内外勾结的方式盗窃机密信息或进行篡改，获取利益；</a:t>
                      </a:r>
                    </a:p>
                    <a:p>
                      <a:pPr algn="just">
                        <a:lnSpc>
                          <a:spcPct val="100000"/>
                        </a:lnSpc>
                        <a:spcAft>
                          <a:spcPts val="0"/>
                        </a:spcAft>
                      </a:pPr>
                      <a:r>
                        <a:rPr lang="zh-CN" sz="1800" kern="100" dirty="0">
                          <a:effectLst/>
                        </a:rPr>
                        <a:t>外部人员利用信息系统的脆弱性，对网络或系统的保密性、完整性和可用性进行破坏，以获取利益或炫耀能力</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4434" marR="64434" marT="0" marB="0" anchor="ctr"/>
                </a:tc>
                <a:extLst>
                  <a:ext uri="{0D108BD9-81ED-4DB2-BD59-A6C34878D82A}">
                    <a16:rowId xmlns:a16="http://schemas.microsoft.com/office/drawing/2014/main" val="1751397149"/>
                  </a:ext>
                </a:extLst>
              </a:tr>
              <a:tr h="1548187">
                <a:tc vMerge="1">
                  <a:txBody>
                    <a:bodyPr/>
                    <a:lstStyle/>
                    <a:p>
                      <a:endParaRPr lang="zh-CN" altLang="en-US"/>
                    </a:p>
                  </a:txBody>
                  <a:tcPr/>
                </a:tc>
                <a:tc>
                  <a:txBody>
                    <a:bodyPr/>
                    <a:lstStyle/>
                    <a:p>
                      <a:pPr algn="ctr">
                        <a:lnSpc>
                          <a:spcPct val="100000"/>
                        </a:lnSpc>
                        <a:spcAft>
                          <a:spcPts val="0"/>
                        </a:spcAft>
                      </a:pPr>
                      <a:r>
                        <a:rPr lang="zh-CN" sz="1800" kern="100" dirty="0">
                          <a:effectLst/>
                        </a:rPr>
                        <a:t>非恶意人员</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4434" marR="64434" marT="0" marB="0" anchor="ctr"/>
                </a:tc>
                <a:tc>
                  <a:txBody>
                    <a:bodyPr/>
                    <a:lstStyle/>
                    <a:p>
                      <a:pPr algn="just">
                        <a:lnSpc>
                          <a:spcPct val="100000"/>
                        </a:lnSpc>
                        <a:spcAft>
                          <a:spcPts val="0"/>
                        </a:spcAft>
                      </a:pPr>
                      <a:r>
                        <a:rPr lang="zh-CN" sz="1800" kern="100" dirty="0">
                          <a:effectLst/>
                        </a:rPr>
                        <a:t>内部人员由于缺乏责任心，或者由于不关心和不专注，或者没有遵循规章制度和操作流程而导致故障或信息损坏；</a:t>
                      </a:r>
                    </a:p>
                    <a:p>
                      <a:pPr algn="just">
                        <a:lnSpc>
                          <a:spcPct val="100000"/>
                        </a:lnSpc>
                        <a:spcAft>
                          <a:spcPts val="0"/>
                        </a:spcAft>
                      </a:pPr>
                      <a:r>
                        <a:rPr lang="zh-CN" sz="1800" kern="100" dirty="0">
                          <a:effectLst/>
                        </a:rPr>
                        <a:t>内部人员由于缺乏培训、专业技能不足、不具备岗位技能要求而导致信息系统故障或被攻击</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4434" marR="64434" marT="0" marB="0" anchor="ctr"/>
                </a:tc>
                <a:extLst>
                  <a:ext uri="{0D108BD9-81ED-4DB2-BD59-A6C34878D82A}">
                    <a16:rowId xmlns:a16="http://schemas.microsoft.com/office/drawing/2014/main" val="448963933"/>
                  </a:ext>
                </a:extLst>
              </a:tr>
            </a:tbl>
          </a:graphicData>
        </a:graphic>
      </p:graphicFrame>
    </p:spTree>
    <p:extLst>
      <p:ext uri="{BB962C8B-B14F-4D97-AF65-F5344CB8AC3E}">
        <p14:creationId xmlns:p14="http://schemas.microsoft.com/office/powerpoint/2010/main" val="13907934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807389244"/>
              </p:ext>
            </p:extLst>
          </p:nvPr>
        </p:nvGraphicFramePr>
        <p:xfrm>
          <a:off x="251520" y="1484784"/>
          <a:ext cx="8712968" cy="5298533"/>
        </p:xfrm>
        <a:graphic>
          <a:graphicData uri="http://schemas.openxmlformats.org/drawingml/2006/table">
            <a:tbl>
              <a:tblPr>
                <a:tableStyleId>{5C22544A-7EE6-4342-B048-85BDC9FD1C3A}</a:tableStyleId>
              </a:tblPr>
              <a:tblGrid>
                <a:gridCol w="1967116">
                  <a:extLst>
                    <a:ext uri="{9D8B030D-6E8A-4147-A177-3AD203B41FA5}">
                      <a16:colId xmlns:a16="http://schemas.microsoft.com/office/drawing/2014/main" val="4194326446"/>
                    </a:ext>
                  </a:extLst>
                </a:gridCol>
                <a:gridCol w="3453696">
                  <a:extLst>
                    <a:ext uri="{9D8B030D-6E8A-4147-A177-3AD203B41FA5}">
                      <a16:colId xmlns:a16="http://schemas.microsoft.com/office/drawing/2014/main" val="2406335825"/>
                    </a:ext>
                  </a:extLst>
                </a:gridCol>
                <a:gridCol w="3292156">
                  <a:extLst>
                    <a:ext uri="{9D8B030D-6E8A-4147-A177-3AD203B41FA5}">
                      <a16:colId xmlns:a16="http://schemas.microsoft.com/office/drawing/2014/main" val="3522808128"/>
                    </a:ext>
                  </a:extLst>
                </a:gridCol>
              </a:tblGrid>
              <a:tr h="276031">
                <a:tc>
                  <a:txBody>
                    <a:bodyPr/>
                    <a:lstStyle/>
                    <a:p>
                      <a:pPr algn="ctr">
                        <a:lnSpc>
                          <a:spcPts val="1800"/>
                        </a:lnSpc>
                        <a:spcAft>
                          <a:spcPts val="0"/>
                        </a:spcAft>
                      </a:pPr>
                      <a:r>
                        <a:rPr lang="zh-CN" sz="1800" kern="100">
                          <a:effectLst/>
                        </a:rPr>
                        <a:t>种类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ctr">
                        <a:lnSpc>
                          <a:spcPts val="1800"/>
                        </a:lnSpc>
                        <a:spcAft>
                          <a:spcPts val="0"/>
                        </a:spcAft>
                      </a:pPr>
                      <a:r>
                        <a:rPr lang="zh-CN" sz="1800" kern="100" dirty="0">
                          <a:effectLst/>
                        </a:rPr>
                        <a:t>描述</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ctr">
                        <a:lnSpc>
                          <a:spcPts val="1800"/>
                        </a:lnSpc>
                        <a:spcAft>
                          <a:spcPts val="0"/>
                        </a:spcAft>
                      </a:pPr>
                      <a:r>
                        <a:rPr lang="zh-CN" sz="1800" kern="100">
                          <a:effectLst/>
                        </a:rPr>
                        <a:t>威胁子类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2461277440"/>
                  </a:ext>
                </a:extLst>
              </a:tr>
              <a:tr h="993431">
                <a:tc>
                  <a:txBody>
                    <a:bodyPr/>
                    <a:lstStyle/>
                    <a:p>
                      <a:pPr algn="ctr">
                        <a:lnSpc>
                          <a:spcPts val="1800"/>
                        </a:lnSpc>
                        <a:spcAft>
                          <a:spcPts val="0"/>
                        </a:spcAft>
                      </a:pPr>
                      <a:r>
                        <a:rPr lang="zh-CN" sz="1800" kern="100">
                          <a:effectLst/>
                        </a:rPr>
                        <a:t>软硬件故障</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dirty="0">
                          <a:effectLst/>
                        </a:rPr>
                        <a:t>由于设备硬件故障、通讯链路中断、系统本身或软件缺陷造成对业务实施、系统稳定运行的影响</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设备硬件故障、传输设备故障、存储媒体故障、系统软件故障、应用软件故障、数据库软件故障、开发环境故障</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2718706522"/>
                  </a:ext>
                </a:extLst>
              </a:tr>
              <a:tr h="745073">
                <a:tc>
                  <a:txBody>
                    <a:bodyPr/>
                    <a:lstStyle/>
                    <a:p>
                      <a:pPr algn="ctr">
                        <a:lnSpc>
                          <a:spcPts val="1800"/>
                        </a:lnSpc>
                        <a:spcAft>
                          <a:spcPts val="0"/>
                        </a:spcAft>
                      </a:pPr>
                      <a:r>
                        <a:rPr lang="zh-CN" sz="1800" kern="100">
                          <a:effectLst/>
                        </a:rPr>
                        <a:t>物理环境影响</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断电、静电、灰尘、潮湿、温度、鼠蚁虫害、电磁干扰、洪灾、火灾、地震等环境问题或自然灾害</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3773502992"/>
                  </a:ext>
                </a:extLst>
              </a:tr>
              <a:tr h="745073">
                <a:tc>
                  <a:txBody>
                    <a:bodyPr/>
                    <a:lstStyle/>
                    <a:p>
                      <a:pPr algn="ctr">
                        <a:lnSpc>
                          <a:spcPts val="1800"/>
                        </a:lnSpc>
                        <a:spcAft>
                          <a:spcPts val="0"/>
                        </a:spcAft>
                      </a:pPr>
                      <a:r>
                        <a:rPr lang="zh-CN" sz="1800" kern="100">
                          <a:effectLst/>
                        </a:rPr>
                        <a:t>无作为或操作失误</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由于应该执行而没有执行相应的操作，或无意地执行了错误的操作，对系统造成的影响</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维护错误、操作失误</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3357118940"/>
                  </a:ext>
                </a:extLst>
              </a:tr>
              <a:tr h="993431">
                <a:tc>
                  <a:txBody>
                    <a:bodyPr/>
                    <a:lstStyle/>
                    <a:p>
                      <a:pPr algn="ctr">
                        <a:lnSpc>
                          <a:spcPts val="1800"/>
                        </a:lnSpc>
                        <a:spcAft>
                          <a:spcPts val="0"/>
                        </a:spcAft>
                      </a:pPr>
                      <a:r>
                        <a:rPr lang="zh-CN" sz="1800" kern="100">
                          <a:effectLst/>
                        </a:rPr>
                        <a:t>管理不到位</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安全管理无法落实、不到位，造成安全管理不规范、或者管理混乱，从而破坏信息系统正常有序运行</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en-US" sz="1800" kern="100">
                          <a:effectLst/>
                        </a:rPr>
                        <a:t> </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3758511021"/>
                  </a:ext>
                </a:extLst>
              </a:tr>
              <a:tr h="552063">
                <a:tc>
                  <a:txBody>
                    <a:bodyPr/>
                    <a:lstStyle/>
                    <a:p>
                      <a:pPr algn="ctr">
                        <a:lnSpc>
                          <a:spcPts val="1800"/>
                        </a:lnSpc>
                        <a:spcAft>
                          <a:spcPts val="0"/>
                        </a:spcAft>
                      </a:pPr>
                      <a:r>
                        <a:rPr lang="zh-CN" sz="1800" kern="100">
                          <a:effectLst/>
                        </a:rPr>
                        <a:t>恶意代码和病毒</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具有自我复制、自我传播能力，对信息系统构成破坏的程序代码</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恶意代码、木马后门、网络病毒、间谍软件、窃听软件</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1052373628"/>
                  </a:ext>
                </a:extLst>
              </a:tr>
              <a:tr h="993431">
                <a:tc>
                  <a:txBody>
                    <a:bodyPr/>
                    <a:lstStyle/>
                    <a:p>
                      <a:pPr algn="ctr">
                        <a:lnSpc>
                          <a:spcPts val="1800"/>
                        </a:lnSpc>
                        <a:spcAft>
                          <a:spcPts val="0"/>
                        </a:spcAft>
                      </a:pPr>
                      <a:r>
                        <a:rPr lang="zh-CN" sz="1800" kern="100">
                          <a:effectLst/>
                        </a:rPr>
                        <a:t>越权或滥用</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通过采用一些措施，超越自己的权限，访问了本来无权访问的资源，或者滥用自己的职权，做出破坏信息系统的行为</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dirty="0">
                          <a:effectLst/>
                        </a:rPr>
                        <a:t>未授权访问网络资源、未授权访问系统资源、滥用权限非正常修改系统配置或数据、滥用权限泄露秘密信息</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2974221103"/>
                  </a:ext>
                </a:extLst>
              </a:tr>
            </a:tbl>
          </a:graphicData>
        </a:graphic>
      </p:graphicFrame>
      <p:sp>
        <p:nvSpPr>
          <p:cNvPr id="3" name="矩形 2">
            <a:extLst>
              <a:ext uri="{FF2B5EF4-FFF2-40B4-BE49-F238E27FC236}">
                <a16:creationId xmlns:a16="http://schemas.microsoft.com/office/drawing/2014/main" id="{D0EA1165-697C-417E-A662-DE4B7A36A648}"/>
              </a:ext>
            </a:extLst>
          </p:cNvPr>
          <p:cNvSpPr/>
          <p:nvPr/>
        </p:nvSpPr>
        <p:spPr>
          <a:xfrm>
            <a:off x="467544" y="836712"/>
            <a:ext cx="7112150" cy="461665"/>
          </a:xfrm>
          <a:prstGeom prst="rect">
            <a:avLst/>
          </a:prstGeom>
        </p:spPr>
        <p:txBody>
          <a:bodyPr wrap="square">
            <a:spAutoFit/>
          </a:bodyPr>
          <a:lstStyle/>
          <a:p>
            <a:r>
              <a:rPr lang="en-US" altLang="zh-CN" sz="2400" dirty="0">
                <a:latin typeface="+mn-ea"/>
              </a:rPr>
              <a:t>2. </a:t>
            </a:r>
            <a:r>
              <a:rPr lang="zh-CN" altLang="zh-CN" sz="2400" dirty="0">
                <a:latin typeface="+mn-ea"/>
              </a:rPr>
              <a:t>威胁分类</a:t>
            </a:r>
          </a:p>
        </p:txBody>
      </p:sp>
    </p:spTree>
    <p:extLst>
      <p:ext uri="{BB962C8B-B14F-4D97-AF65-F5344CB8AC3E}">
        <p14:creationId xmlns:p14="http://schemas.microsoft.com/office/powerpoint/2010/main" val="1829640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191454754"/>
              </p:ext>
            </p:extLst>
          </p:nvPr>
        </p:nvGraphicFramePr>
        <p:xfrm>
          <a:off x="215516" y="1484784"/>
          <a:ext cx="8712968" cy="4362431"/>
        </p:xfrm>
        <a:graphic>
          <a:graphicData uri="http://schemas.openxmlformats.org/drawingml/2006/table">
            <a:tbl>
              <a:tblPr>
                <a:tableStyleId>{5C22544A-7EE6-4342-B048-85BDC9FD1C3A}</a:tableStyleId>
              </a:tblPr>
              <a:tblGrid>
                <a:gridCol w="1967116">
                  <a:extLst>
                    <a:ext uri="{9D8B030D-6E8A-4147-A177-3AD203B41FA5}">
                      <a16:colId xmlns:a16="http://schemas.microsoft.com/office/drawing/2014/main" val="4194326446"/>
                    </a:ext>
                  </a:extLst>
                </a:gridCol>
                <a:gridCol w="3453696">
                  <a:extLst>
                    <a:ext uri="{9D8B030D-6E8A-4147-A177-3AD203B41FA5}">
                      <a16:colId xmlns:a16="http://schemas.microsoft.com/office/drawing/2014/main" val="2406335825"/>
                    </a:ext>
                  </a:extLst>
                </a:gridCol>
                <a:gridCol w="3292156">
                  <a:extLst>
                    <a:ext uri="{9D8B030D-6E8A-4147-A177-3AD203B41FA5}">
                      <a16:colId xmlns:a16="http://schemas.microsoft.com/office/drawing/2014/main" val="3522808128"/>
                    </a:ext>
                  </a:extLst>
                </a:gridCol>
              </a:tblGrid>
              <a:tr h="340896">
                <a:tc>
                  <a:txBody>
                    <a:bodyPr/>
                    <a:lstStyle/>
                    <a:p>
                      <a:pPr algn="ctr">
                        <a:lnSpc>
                          <a:spcPts val="1800"/>
                        </a:lnSpc>
                        <a:spcAft>
                          <a:spcPts val="0"/>
                        </a:spcAft>
                      </a:pPr>
                      <a:r>
                        <a:rPr lang="zh-CN" sz="1800" kern="100" dirty="0">
                          <a:effectLst/>
                        </a:rPr>
                        <a:t>种类</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ctr">
                        <a:lnSpc>
                          <a:spcPts val="1800"/>
                        </a:lnSpc>
                        <a:spcAft>
                          <a:spcPts val="0"/>
                        </a:spcAft>
                      </a:pPr>
                      <a:r>
                        <a:rPr lang="zh-CN" sz="1800" kern="100" dirty="0">
                          <a:effectLst/>
                        </a:rPr>
                        <a:t>描述</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ctr">
                        <a:lnSpc>
                          <a:spcPts val="1800"/>
                        </a:lnSpc>
                        <a:spcAft>
                          <a:spcPts val="0"/>
                        </a:spcAft>
                      </a:pPr>
                      <a:r>
                        <a:rPr lang="zh-CN" sz="1800" kern="100">
                          <a:effectLst/>
                        </a:rPr>
                        <a:t>威胁子类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2461277440"/>
                  </a:ext>
                </a:extLst>
              </a:tr>
              <a:tr h="1533599">
                <a:tc>
                  <a:txBody>
                    <a:bodyPr/>
                    <a:lstStyle/>
                    <a:p>
                      <a:pPr algn="ctr">
                        <a:lnSpc>
                          <a:spcPts val="1800"/>
                        </a:lnSpc>
                        <a:spcAft>
                          <a:spcPts val="0"/>
                        </a:spcAft>
                      </a:pPr>
                      <a:r>
                        <a:rPr lang="zh-CN" sz="1800" kern="100" dirty="0">
                          <a:effectLst/>
                        </a:rPr>
                        <a:t>网络攻击</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利用工具和技术，如侦察、密码破译、安装后门、嗅探、伪造和欺骗、拒绝服务等手段，对信息系统进行攻击和入侵</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dirty="0">
                          <a:effectLst/>
                        </a:rPr>
                        <a:t>网络探测和信息采集、漏洞探测、嗅探（账户、口令、权限等）、用户身份伪造和欺骗、用户或业务数据的窃取和破坏、系统运行的控制和破坏</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2040339445"/>
                  </a:ext>
                </a:extLst>
              </a:tr>
              <a:tr h="613440">
                <a:tc>
                  <a:txBody>
                    <a:bodyPr/>
                    <a:lstStyle/>
                    <a:p>
                      <a:pPr algn="ctr">
                        <a:lnSpc>
                          <a:spcPts val="1800"/>
                        </a:lnSpc>
                        <a:spcAft>
                          <a:spcPts val="0"/>
                        </a:spcAft>
                      </a:pPr>
                      <a:r>
                        <a:rPr lang="zh-CN" sz="1800" kern="100">
                          <a:effectLst/>
                        </a:rPr>
                        <a:t>物理攻击</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通过物理的接触造成对软件、硬件、数据的破坏</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物理接触、物理破坏、盗窃</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4233738463"/>
                  </a:ext>
                </a:extLst>
              </a:tr>
              <a:tr h="340896">
                <a:tc>
                  <a:txBody>
                    <a:bodyPr/>
                    <a:lstStyle/>
                    <a:p>
                      <a:pPr algn="ctr">
                        <a:lnSpc>
                          <a:spcPts val="1800"/>
                        </a:lnSpc>
                        <a:spcAft>
                          <a:spcPts val="0"/>
                        </a:spcAft>
                      </a:pPr>
                      <a:r>
                        <a:rPr lang="zh-CN" sz="1800" kern="100">
                          <a:effectLst/>
                        </a:rPr>
                        <a:t>泄密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信息泄露给不应了解的他人</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内部信息泄露、外部信息泄露</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1078881702"/>
                  </a:ext>
                </a:extLst>
              </a:tr>
              <a:tr h="920160">
                <a:tc>
                  <a:txBody>
                    <a:bodyPr/>
                    <a:lstStyle/>
                    <a:p>
                      <a:pPr algn="ctr">
                        <a:lnSpc>
                          <a:spcPts val="1800"/>
                        </a:lnSpc>
                        <a:spcAft>
                          <a:spcPts val="0"/>
                        </a:spcAft>
                      </a:pPr>
                      <a:r>
                        <a:rPr lang="zh-CN" sz="1800" kern="100">
                          <a:effectLst/>
                        </a:rPr>
                        <a:t>篡改</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非法修改信息、破坏信息的完整性，使系统的安全性降低或信息不可用</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篡改网络配置信息、篡改系统配置信息、篡改安全配置信息、篡改用户身份信息或业务数据信息</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3830033148"/>
                  </a:ext>
                </a:extLst>
              </a:tr>
              <a:tr h="613440">
                <a:tc>
                  <a:txBody>
                    <a:bodyPr/>
                    <a:lstStyle/>
                    <a:p>
                      <a:pPr algn="ctr">
                        <a:lnSpc>
                          <a:spcPts val="1800"/>
                        </a:lnSpc>
                        <a:spcAft>
                          <a:spcPts val="0"/>
                        </a:spcAft>
                      </a:pPr>
                      <a:r>
                        <a:rPr lang="zh-CN" sz="1800" kern="100">
                          <a:effectLst/>
                        </a:rPr>
                        <a:t>抵赖</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a:effectLst/>
                        </a:rPr>
                        <a:t>不承认收到的信息和所作的操作和交易</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tc>
                  <a:txBody>
                    <a:bodyPr/>
                    <a:lstStyle/>
                    <a:p>
                      <a:pPr algn="just">
                        <a:lnSpc>
                          <a:spcPts val="1800"/>
                        </a:lnSpc>
                        <a:spcAft>
                          <a:spcPts val="0"/>
                        </a:spcAft>
                      </a:pPr>
                      <a:r>
                        <a:rPr lang="zh-CN" sz="1800" kern="100" dirty="0">
                          <a:effectLst/>
                        </a:rPr>
                        <a:t>原发抵赖、接收抵赖、第三方抵赖</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43894" marR="43894" marT="0" marB="0" anchor="ctr"/>
                </a:tc>
                <a:extLst>
                  <a:ext uri="{0D108BD9-81ED-4DB2-BD59-A6C34878D82A}">
                    <a16:rowId xmlns:a16="http://schemas.microsoft.com/office/drawing/2014/main" val="1482171238"/>
                  </a:ext>
                </a:extLst>
              </a:tr>
            </a:tbl>
          </a:graphicData>
        </a:graphic>
      </p:graphicFrame>
      <p:sp>
        <p:nvSpPr>
          <p:cNvPr id="2" name="矩形 1">
            <a:extLst>
              <a:ext uri="{FF2B5EF4-FFF2-40B4-BE49-F238E27FC236}">
                <a16:creationId xmlns:a16="http://schemas.microsoft.com/office/drawing/2014/main" id="{A3152806-33AA-4956-953A-7E31B47A0823}"/>
              </a:ext>
            </a:extLst>
          </p:cNvPr>
          <p:cNvSpPr/>
          <p:nvPr/>
        </p:nvSpPr>
        <p:spPr>
          <a:xfrm>
            <a:off x="467544" y="836712"/>
            <a:ext cx="7112150" cy="461665"/>
          </a:xfrm>
          <a:prstGeom prst="rect">
            <a:avLst/>
          </a:prstGeom>
        </p:spPr>
        <p:txBody>
          <a:bodyPr wrap="square">
            <a:spAutoFit/>
          </a:bodyPr>
          <a:lstStyle/>
          <a:p>
            <a:r>
              <a:rPr lang="en-US" altLang="zh-CN" sz="2400" dirty="0">
                <a:latin typeface="+mn-ea"/>
              </a:rPr>
              <a:t>2. </a:t>
            </a:r>
            <a:r>
              <a:rPr lang="zh-CN" altLang="zh-CN" sz="2400" dirty="0">
                <a:latin typeface="+mn-ea"/>
              </a:rPr>
              <a:t>威胁分类</a:t>
            </a:r>
          </a:p>
        </p:txBody>
      </p:sp>
    </p:spTree>
    <p:extLst>
      <p:ext uri="{BB962C8B-B14F-4D97-AF65-F5344CB8AC3E}">
        <p14:creationId xmlns:p14="http://schemas.microsoft.com/office/powerpoint/2010/main" val="1388797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1124744"/>
            <a:ext cx="8229600" cy="1143000"/>
          </a:xfrm>
        </p:spPr>
        <p:txBody>
          <a:bodyPr>
            <a:normAutofit/>
          </a:bodyPr>
          <a:lstStyle/>
          <a:p>
            <a:r>
              <a:rPr lang="en-US" altLang="zh-CN" sz="4800" dirty="0"/>
              <a:t>2.4</a:t>
            </a:r>
            <a:r>
              <a:rPr lang="zh-CN" altLang="en-US" sz="4800" dirty="0"/>
              <a:t> 资产识别</a:t>
            </a:r>
          </a:p>
        </p:txBody>
      </p:sp>
      <p:sp>
        <p:nvSpPr>
          <p:cNvPr id="12" name="标题 1"/>
          <p:cNvSpPr txBox="1">
            <a:spLocks/>
          </p:cNvSpPr>
          <p:nvPr/>
        </p:nvSpPr>
        <p:spPr>
          <a:xfrm>
            <a:off x="755575" y="2267744"/>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sz="4800" dirty="0"/>
              <a:t>2.5</a:t>
            </a:r>
            <a:r>
              <a:rPr lang="zh-CN" altLang="en-US" sz="4800" dirty="0"/>
              <a:t> 威胁识别</a:t>
            </a:r>
          </a:p>
        </p:txBody>
      </p:sp>
      <p:sp>
        <p:nvSpPr>
          <p:cNvPr id="13" name="标题 1"/>
          <p:cNvSpPr txBox="1">
            <a:spLocks/>
          </p:cNvSpPr>
          <p:nvPr/>
        </p:nvSpPr>
        <p:spPr>
          <a:xfrm>
            <a:off x="755575" y="3410744"/>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sz="4800" dirty="0"/>
              <a:t>2.6</a:t>
            </a:r>
            <a:r>
              <a:rPr lang="zh-CN" altLang="en-US" sz="4800" dirty="0"/>
              <a:t> 脆弱性识别</a:t>
            </a:r>
          </a:p>
        </p:txBody>
      </p:sp>
      <p:sp>
        <p:nvSpPr>
          <p:cNvPr id="5" name="标题 1"/>
          <p:cNvSpPr txBox="1">
            <a:spLocks/>
          </p:cNvSpPr>
          <p:nvPr/>
        </p:nvSpPr>
        <p:spPr>
          <a:xfrm>
            <a:off x="755575" y="4653136"/>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sz="4800" dirty="0"/>
              <a:t>2.7</a:t>
            </a:r>
            <a:r>
              <a:rPr lang="zh-CN" altLang="en-US" sz="4800" dirty="0"/>
              <a:t> 已有安全措施确认</a:t>
            </a:r>
          </a:p>
        </p:txBody>
      </p:sp>
    </p:spTree>
    <p:extLst>
      <p:ext uri="{BB962C8B-B14F-4D97-AF65-F5344CB8AC3E}">
        <p14:creationId xmlns:p14="http://schemas.microsoft.com/office/powerpoint/2010/main" val="2773419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596223"/>
          </a:xfrm>
        </p:spPr>
        <p:txBody>
          <a:bodyPr/>
          <a:lstStyle/>
          <a:p>
            <a:r>
              <a:rPr lang="en-US" altLang="zh-CN" dirty="0"/>
              <a:t>2.5.4 </a:t>
            </a:r>
            <a:r>
              <a:rPr lang="zh-CN" altLang="zh-CN" dirty="0"/>
              <a:t>工具及资料</a:t>
            </a:r>
            <a:endParaRPr lang="zh-CN" altLang="zh-CN" b="1" dirty="0"/>
          </a:p>
        </p:txBody>
      </p:sp>
      <p:graphicFrame>
        <p:nvGraphicFramePr>
          <p:cNvPr id="2" name="图示 1">
            <a:extLst>
              <a:ext uri="{FF2B5EF4-FFF2-40B4-BE49-F238E27FC236}">
                <a16:creationId xmlns:a16="http://schemas.microsoft.com/office/drawing/2014/main" id="{EB11D345-B3F1-4F88-A6E9-92AD12A039F3}"/>
              </a:ext>
            </a:extLst>
          </p:cNvPr>
          <p:cNvGraphicFramePr/>
          <p:nvPr>
            <p:extLst>
              <p:ext uri="{D42A27DB-BD31-4B8C-83A1-F6EECF244321}">
                <p14:modId xmlns:p14="http://schemas.microsoft.com/office/powerpoint/2010/main" val="3683267708"/>
              </p:ext>
            </p:extLst>
          </p:nvPr>
        </p:nvGraphicFramePr>
        <p:xfrm>
          <a:off x="1043608" y="2132856"/>
          <a:ext cx="7056784" cy="41563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298755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67544" y="1335092"/>
            <a:ext cx="2808312" cy="596223"/>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en-US" altLang="zh-CN" dirty="0"/>
              <a:t>2.5.5 </a:t>
            </a:r>
            <a:r>
              <a:rPr lang="zh-CN" altLang="zh-CN" dirty="0"/>
              <a:t>输出结果</a:t>
            </a:r>
            <a:endParaRPr lang="zh-CN" altLang="zh-CN" b="1" dirty="0"/>
          </a:p>
        </p:txBody>
      </p:sp>
      <p:graphicFrame>
        <p:nvGraphicFramePr>
          <p:cNvPr id="7" name="图示 6">
            <a:extLst>
              <a:ext uri="{FF2B5EF4-FFF2-40B4-BE49-F238E27FC236}">
                <a16:creationId xmlns:a16="http://schemas.microsoft.com/office/drawing/2014/main" id="{17E657D1-021F-41BA-ADE0-DFE2B778DF34}"/>
              </a:ext>
            </a:extLst>
          </p:cNvPr>
          <p:cNvGraphicFramePr/>
          <p:nvPr>
            <p:extLst>
              <p:ext uri="{D42A27DB-BD31-4B8C-83A1-F6EECF244321}">
                <p14:modId xmlns:p14="http://schemas.microsoft.com/office/powerpoint/2010/main" val="1894621529"/>
              </p:ext>
            </p:extLst>
          </p:nvPr>
        </p:nvGraphicFramePr>
        <p:xfrm>
          <a:off x="1043608" y="2348880"/>
          <a:ext cx="7056784" cy="2716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32280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a:spLocks/>
          </p:cNvSpPr>
          <p:nvPr/>
        </p:nvSpPr>
        <p:spPr>
          <a:xfrm>
            <a:off x="539552" y="2780928"/>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dirty="0"/>
              <a:t>2.6</a:t>
            </a:r>
            <a:r>
              <a:rPr lang="zh-CN" altLang="en-US" dirty="0"/>
              <a:t> 脆弱性识别</a:t>
            </a:r>
          </a:p>
        </p:txBody>
      </p:sp>
    </p:spTree>
    <p:extLst>
      <p:ext uri="{BB962C8B-B14F-4D97-AF65-F5344CB8AC3E}">
        <p14:creationId xmlns:p14="http://schemas.microsoft.com/office/powerpoint/2010/main" val="39710573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80728"/>
            <a:ext cx="8229600" cy="596223"/>
          </a:xfrm>
        </p:spPr>
        <p:txBody>
          <a:bodyPr/>
          <a:lstStyle/>
          <a:p>
            <a:pPr marL="0" indent="0">
              <a:buNone/>
            </a:pPr>
            <a:r>
              <a:rPr lang="en-US" altLang="zh-CN" dirty="0"/>
              <a:t>2.6.1 </a:t>
            </a:r>
            <a:r>
              <a:rPr lang="zh-CN" altLang="zh-CN" dirty="0"/>
              <a:t>工作内容</a:t>
            </a:r>
            <a:endParaRPr lang="zh-CN" altLang="en-US" dirty="0"/>
          </a:p>
        </p:txBody>
      </p:sp>
      <p:graphicFrame>
        <p:nvGraphicFramePr>
          <p:cNvPr id="2" name="图示 1">
            <a:extLst>
              <a:ext uri="{FF2B5EF4-FFF2-40B4-BE49-F238E27FC236}">
                <a16:creationId xmlns:a16="http://schemas.microsoft.com/office/drawing/2014/main" id="{26AC5B6D-32CA-49C4-A56B-7A2FD36963A4}"/>
              </a:ext>
            </a:extLst>
          </p:cNvPr>
          <p:cNvGraphicFramePr/>
          <p:nvPr>
            <p:extLst>
              <p:ext uri="{D42A27DB-BD31-4B8C-83A1-F6EECF244321}">
                <p14:modId xmlns:p14="http://schemas.microsoft.com/office/powerpoint/2010/main" val="368512081"/>
              </p:ext>
            </p:extLst>
          </p:nvPr>
        </p:nvGraphicFramePr>
        <p:xfrm>
          <a:off x="971600" y="1584097"/>
          <a:ext cx="7560840" cy="5013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33727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96223"/>
          </a:xfrm>
        </p:spPr>
        <p:txBody>
          <a:bodyPr/>
          <a:lstStyle/>
          <a:p>
            <a:r>
              <a:rPr lang="en-US" altLang="zh-CN" dirty="0"/>
              <a:t>2.6.2 </a:t>
            </a:r>
            <a:r>
              <a:rPr lang="zh-CN" altLang="zh-CN" dirty="0"/>
              <a:t>参与人员</a:t>
            </a:r>
          </a:p>
        </p:txBody>
      </p:sp>
      <p:graphicFrame>
        <p:nvGraphicFramePr>
          <p:cNvPr id="2" name="表格 1"/>
          <p:cNvGraphicFramePr>
            <a:graphicFrameLocks noGrp="1"/>
          </p:cNvGraphicFramePr>
          <p:nvPr>
            <p:extLst>
              <p:ext uri="{D42A27DB-BD31-4B8C-83A1-F6EECF244321}">
                <p14:modId xmlns:p14="http://schemas.microsoft.com/office/powerpoint/2010/main" val="1849588663"/>
              </p:ext>
            </p:extLst>
          </p:nvPr>
        </p:nvGraphicFramePr>
        <p:xfrm>
          <a:off x="467544" y="2132856"/>
          <a:ext cx="8229601" cy="3985368"/>
        </p:xfrm>
        <a:graphic>
          <a:graphicData uri="http://schemas.openxmlformats.org/drawingml/2006/table">
            <a:tbl>
              <a:tblPr>
                <a:tableStyleId>{5C22544A-7EE6-4342-B048-85BDC9FD1C3A}</a:tableStyleId>
              </a:tblPr>
              <a:tblGrid>
                <a:gridCol w="1028702">
                  <a:extLst>
                    <a:ext uri="{9D8B030D-6E8A-4147-A177-3AD203B41FA5}">
                      <a16:colId xmlns:a16="http://schemas.microsoft.com/office/drawing/2014/main" val="2464799471"/>
                    </a:ext>
                  </a:extLst>
                </a:gridCol>
                <a:gridCol w="2283666">
                  <a:extLst>
                    <a:ext uri="{9D8B030D-6E8A-4147-A177-3AD203B41FA5}">
                      <a16:colId xmlns:a16="http://schemas.microsoft.com/office/drawing/2014/main" val="3506509963"/>
                    </a:ext>
                  </a:extLst>
                </a:gridCol>
                <a:gridCol w="2606915">
                  <a:extLst>
                    <a:ext uri="{9D8B030D-6E8A-4147-A177-3AD203B41FA5}">
                      <a16:colId xmlns:a16="http://schemas.microsoft.com/office/drawing/2014/main" val="1629471537"/>
                    </a:ext>
                  </a:extLst>
                </a:gridCol>
                <a:gridCol w="2310318">
                  <a:extLst>
                    <a:ext uri="{9D8B030D-6E8A-4147-A177-3AD203B41FA5}">
                      <a16:colId xmlns:a16="http://schemas.microsoft.com/office/drawing/2014/main" val="4006679"/>
                    </a:ext>
                  </a:extLst>
                </a:gridCol>
              </a:tblGrid>
              <a:tr h="688870">
                <a:tc rowSpan="2">
                  <a:txBody>
                    <a:bodyPr/>
                    <a:lstStyle/>
                    <a:p>
                      <a:pPr algn="ctr">
                        <a:lnSpc>
                          <a:spcPct val="100000"/>
                        </a:lnSpc>
                        <a:spcAft>
                          <a:spcPts val="0"/>
                        </a:spcAft>
                      </a:pPr>
                      <a:r>
                        <a:rPr lang="zh-CN" sz="2000" kern="100" dirty="0">
                          <a:effectLst/>
                        </a:rPr>
                        <a:t>序号</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rowSpan="2">
                  <a:txBody>
                    <a:bodyPr/>
                    <a:lstStyle/>
                    <a:p>
                      <a:pPr algn="ctr">
                        <a:lnSpc>
                          <a:spcPct val="100000"/>
                        </a:lnSpc>
                        <a:spcAft>
                          <a:spcPts val="0"/>
                        </a:spcAft>
                      </a:pPr>
                      <a:r>
                        <a:rPr lang="zh-CN" sz="2000" kern="100" dirty="0">
                          <a:effectLst/>
                        </a:rPr>
                        <a:t>活动名称</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gridSpan="2">
                  <a:txBody>
                    <a:bodyPr/>
                    <a:lstStyle/>
                    <a:p>
                      <a:pPr algn="ctr">
                        <a:lnSpc>
                          <a:spcPct val="100000"/>
                        </a:lnSpc>
                        <a:spcAft>
                          <a:spcPts val="0"/>
                        </a:spcAft>
                      </a:pPr>
                      <a:r>
                        <a:rPr lang="zh-CN" sz="2000" kern="100" dirty="0">
                          <a:effectLst/>
                        </a:rPr>
                        <a:t>参与人员</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extLst>
                  <a:ext uri="{0D108BD9-81ED-4DB2-BD59-A6C34878D82A}">
                    <a16:rowId xmlns:a16="http://schemas.microsoft.com/office/drawing/2014/main" val="3798559631"/>
                  </a:ext>
                </a:extLst>
              </a:tr>
              <a:tr h="688870">
                <a:tc vMerge="1">
                  <a:txBody>
                    <a:bodyPr/>
                    <a:lstStyle/>
                    <a:p>
                      <a:endParaRPr lang="zh-CN" altLang="en-US"/>
                    </a:p>
                  </a:txBody>
                  <a:tcPr/>
                </a:tc>
                <a:tc vMerge="1">
                  <a:txBody>
                    <a:bodyPr/>
                    <a:lstStyle/>
                    <a:p>
                      <a:endParaRPr lang="zh-CN" altLang="en-US"/>
                    </a:p>
                  </a:txBody>
                  <a:tcPr/>
                </a:tc>
                <a:tc>
                  <a:txBody>
                    <a:bodyPr/>
                    <a:lstStyle/>
                    <a:p>
                      <a:pPr algn="ctr">
                        <a:lnSpc>
                          <a:spcPct val="100000"/>
                        </a:lnSpc>
                        <a:spcAft>
                          <a:spcPts val="0"/>
                        </a:spcAft>
                      </a:pPr>
                      <a:r>
                        <a:rPr lang="zh-CN" sz="2000" kern="100" dirty="0">
                          <a:effectLst/>
                        </a:rPr>
                        <a:t>来自于评估单位</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00000"/>
                        </a:lnSpc>
                        <a:spcAft>
                          <a:spcPts val="0"/>
                        </a:spcAft>
                      </a:pPr>
                      <a:r>
                        <a:rPr lang="zh-CN" sz="2000" kern="100" dirty="0">
                          <a:effectLst/>
                        </a:rPr>
                        <a:t>来自于被评估单位</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726270121"/>
                  </a:ext>
                </a:extLst>
              </a:tr>
              <a:tr h="1214548">
                <a:tc>
                  <a:txBody>
                    <a:bodyPr/>
                    <a:lstStyle/>
                    <a:p>
                      <a:pPr algn="ctr">
                        <a:lnSpc>
                          <a:spcPct val="100000"/>
                        </a:lnSpc>
                        <a:spcAft>
                          <a:spcPts val="0"/>
                        </a:spcAft>
                      </a:pPr>
                      <a:r>
                        <a:rPr lang="en-US" sz="2000" kern="100">
                          <a:effectLst/>
                        </a:rPr>
                        <a:t>1</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00000"/>
                        </a:lnSpc>
                        <a:spcAft>
                          <a:spcPts val="0"/>
                        </a:spcAft>
                      </a:pPr>
                      <a:r>
                        <a:rPr lang="zh-CN" sz="2000" kern="100" dirty="0">
                          <a:effectLst/>
                        </a:rPr>
                        <a:t>脆弱性识别</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00000"/>
                        </a:lnSpc>
                        <a:spcAft>
                          <a:spcPts val="0"/>
                        </a:spcAft>
                      </a:pPr>
                      <a:r>
                        <a:rPr lang="zh-CN" sz="2000" kern="100" dirty="0">
                          <a:effectLst/>
                        </a:rPr>
                        <a:t>项目负责人</a:t>
                      </a:r>
                    </a:p>
                    <a:p>
                      <a:pPr algn="ctr">
                        <a:lnSpc>
                          <a:spcPct val="100000"/>
                        </a:lnSpc>
                        <a:spcAft>
                          <a:spcPts val="0"/>
                        </a:spcAft>
                      </a:pPr>
                      <a:r>
                        <a:rPr lang="zh-CN" sz="2000" kern="100" dirty="0">
                          <a:effectLst/>
                        </a:rPr>
                        <a:t>脆弱性识别小组</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00000"/>
                        </a:lnSpc>
                        <a:spcAft>
                          <a:spcPts val="0"/>
                        </a:spcAft>
                      </a:pPr>
                      <a:r>
                        <a:rPr lang="zh-CN" sz="2000" kern="100" dirty="0">
                          <a:effectLst/>
                        </a:rPr>
                        <a:t>项目负责人</a:t>
                      </a:r>
                    </a:p>
                    <a:p>
                      <a:pPr algn="ctr">
                        <a:lnSpc>
                          <a:spcPct val="100000"/>
                        </a:lnSpc>
                        <a:spcAft>
                          <a:spcPts val="0"/>
                        </a:spcAft>
                      </a:pPr>
                      <a:r>
                        <a:rPr lang="zh-CN" sz="2000" kern="100" dirty="0">
                          <a:effectLst/>
                        </a:rPr>
                        <a:t>识别活动中配合人员或访谈对象</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22675875"/>
                  </a:ext>
                </a:extLst>
              </a:tr>
              <a:tr h="696540">
                <a:tc>
                  <a:txBody>
                    <a:bodyPr/>
                    <a:lstStyle/>
                    <a:p>
                      <a:pPr algn="ctr">
                        <a:lnSpc>
                          <a:spcPct val="100000"/>
                        </a:lnSpc>
                        <a:spcAft>
                          <a:spcPts val="0"/>
                        </a:spcAft>
                      </a:pPr>
                      <a:r>
                        <a:rPr lang="en-US" sz="2000" kern="100">
                          <a:effectLst/>
                        </a:rPr>
                        <a:t>2</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00000"/>
                        </a:lnSpc>
                        <a:spcAft>
                          <a:spcPts val="0"/>
                        </a:spcAft>
                      </a:pPr>
                      <a:r>
                        <a:rPr lang="zh-CN" sz="2000" kern="100" dirty="0">
                          <a:effectLst/>
                        </a:rPr>
                        <a:t>脆弱性识别结果整理与展现</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00000"/>
                        </a:lnSpc>
                        <a:spcAft>
                          <a:spcPts val="0"/>
                        </a:spcAft>
                      </a:pPr>
                      <a:r>
                        <a:rPr lang="zh-CN" sz="2000" kern="100" dirty="0">
                          <a:effectLst/>
                        </a:rPr>
                        <a:t>脆弱性识别小组</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00000"/>
                        </a:lnSpc>
                        <a:spcAft>
                          <a:spcPts val="0"/>
                        </a:spcAft>
                      </a:pPr>
                      <a:r>
                        <a:rPr lang="en-US" sz="20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046098542"/>
                  </a:ext>
                </a:extLst>
              </a:tr>
              <a:tr h="696540">
                <a:tc>
                  <a:txBody>
                    <a:bodyPr/>
                    <a:lstStyle/>
                    <a:p>
                      <a:pPr algn="ctr">
                        <a:lnSpc>
                          <a:spcPct val="100000"/>
                        </a:lnSpc>
                        <a:spcAft>
                          <a:spcPts val="0"/>
                        </a:spcAft>
                      </a:pPr>
                      <a:r>
                        <a:rPr lang="en-US" sz="2000" kern="100">
                          <a:effectLst/>
                        </a:rPr>
                        <a:t>3</a:t>
                      </a:r>
                      <a:endParaRPr lang="zh-CN" sz="20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00000"/>
                        </a:lnSpc>
                        <a:spcAft>
                          <a:spcPts val="0"/>
                        </a:spcAft>
                      </a:pPr>
                      <a:r>
                        <a:rPr lang="zh-CN" sz="2000" kern="100" dirty="0">
                          <a:effectLst/>
                        </a:rPr>
                        <a:t>脆弱性赋值</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ct val="100000"/>
                        </a:lnSpc>
                        <a:spcAft>
                          <a:spcPts val="0"/>
                        </a:spcAft>
                      </a:pPr>
                      <a:r>
                        <a:rPr lang="zh-CN" sz="2000" kern="100" dirty="0">
                          <a:effectLst/>
                        </a:rPr>
                        <a:t>脆弱性识别小组</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ct val="100000"/>
                        </a:lnSpc>
                        <a:spcAft>
                          <a:spcPts val="0"/>
                        </a:spcAft>
                      </a:pPr>
                      <a:r>
                        <a:rPr lang="en-US" sz="2000" kern="100" dirty="0">
                          <a:effectLst/>
                        </a:rPr>
                        <a:t> </a:t>
                      </a:r>
                      <a:endParaRPr lang="zh-CN" sz="20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653738995"/>
                  </a:ext>
                </a:extLst>
              </a:tr>
            </a:tbl>
          </a:graphicData>
        </a:graphic>
      </p:graphicFrame>
    </p:spTree>
    <p:extLst>
      <p:ext uri="{BB962C8B-B14F-4D97-AF65-F5344CB8AC3E}">
        <p14:creationId xmlns:p14="http://schemas.microsoft.com/office/powerpoint/2010/main" val="23168887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596223"/>
          </a:xfrm>
        </p:spPr>
        <p:txBody>
          <a:bodyPr/>
          <a:lstStyle/>
          <a:p>
            <a:pPr marL="0" indent="0">
              <a:buNone/>
            </a:pPr>
            <a:r>
              <a:rPr lang="en-US" altLang="zh-CN" dirty="0"/>
              <a:t>2.6.3 </a:t>
            </a:r>
            <a:r>
              <a:rPr lang="zh-CN" altLang="zh-CN" dirty="0"/>
              <a:t>工作方式</a:t>
            </a:r>
            <a:endParaRPr lang="zh-CN" altLang="en-US" dirty="0"/>
          </a:p>
        </p:txBody>
      </p:sp>
      <p:graphicFrame>
        <p:nvGraphicFramePr>
          <p:cNvPr id="2" name="图示 1">
            <a:extLst>
              <a:ext uri="{FF2B5EF4-FFF2-40B4-BE49-F238E27FC236}">
                <a16:creationId xmlns:a16="http://schemas.microsoft.com/office/drawing/2014/main" id="{F8130CCD-4133-4DBD-BABD-174CD20716B1}"/>
              </a:ext>
            </a:extLst>
          </p:cNvPr>
          <p:cNvGraphicFramePr/>
          <p:nvPr>
            <p:extLst>
              <p:ext uri="{D42A27DB-BD31-4B8C-83A1-F6EECF244321}">
                <p14:modId xmlns:p14="http://schemas.microsoft.com/office/powerpoint/2010/main" val="4140022297"/>
              </p:ext>
            </p:extLst>
          </p:nvPr>
        </p:nvGraphicFramePr>
        <p:xfrm>
          <a:off x="917340" y="2168265"/>
          <a:ext cx="7560840" cy="39336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7902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596223"/>
          </a:xfrm>
        </p:spPr>
        <p:txBody>
          <a:bodyPr/>
          <a:lstStyle/>
          <a:p>
            <a:pPr marL="0" indent="0">
              <a:buNone/>
            </a:pPr>
            <a:r>
              <a:rPr lang="en-US" altLang="zh-CN" dirty="0"/>
              <a:t>2.6.3 </a:t>
            </a:r>
            <a:r>
              <a:rPr lang="zh-CN" altLang="zh-CN" dirty="0"/>
              <a:t>工作方式</a:t>
            </a:r>
            <a:endParaRPr lang="zh-CN" altLang="en-US" dirty="0"/>
          </a:p>
        </p:txBody>
      </p:sp>
      <p:graphicFrame>
        <p:nvGraphicFramePr>
          <p:cNvPr id="2" name="图示 1">
            <a:extLst>
              <a:ext uri="{FF2B5EF4-FFF2-40B4-BE49-F238E27FC236}">
                <a16:creationId xmlns:a16="http://schemas.microsoft.com/office/drawing/2014/main" id="{563D83EB-7CBD-4995-A417-260C449240A4}"/>
              </a:ext>
            </a:extLst>
          </p:cNvPr>
          <p:cNvGraphicFramePr/>
          <p:nvPr>
            <p:extLst>
              <p:ext uri="{D42A27DB-BD31-4B8C-83A1-F6EECF244321}">
                <p14:modId xmlns:p14="http://schemas.microsoft.com/office/powerpoint/2010/main" val="2064336027"/>
              </p:ext>
            </p:extLst>
          </p:nvPr>
        </p:nvGraphicFramePr>
        <p:xfrm>
          <a:off x="917340" y="2132856"/>
          <a:ext cx="7560840" cy="40276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989913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6594" y="764704"/>
            <a:ext cx="8229600" cy="596223"/>
          </a:xfrm>
        </p:spPr>
        <p:txBody>
          <a:bodyPr/>
          <a:lstStyle/>
          <a:p>
            <a:pPr marL="0" indent="0">
              <a:buNone/>
            </a:pPr>
            <a:r>
              <a:rPr lang="en-US" altLang="zh-CN" dirty="0"/>
              <a:t>2.6.3 </a:t>
            </a:r>
            <a:r>
              <a:rPr lang="zh-CN" altLang="zh-CN" dirty="0"/>
              <a:t>工作方式</a:t>
            </a:r>
            <a:endParaRPr lang="zh-CN" altLang="en-US" dirty="0"/>
          </a:p>
        </p:txBody>
      </p:sp>
      <p:sp>
        <p:nvSpPr>
          <p:cNvPr id="36" name="矩形 35"/>
          <p:cNvSpPr/>
          <p:nvPr/>
        </p:nvSpPr>
        <p:spPr>
          <a:xfrm>
            <a:off x="467544" y="1268760"/>
            <a:ext cx="8892480" cy="400110"/>
          </a:xfrm>
          <a:prstGeom prst="rect">
            <a:avLst/>
          </a:prstGeom>
        </p:spPr>
        <p:txBody>
          <a:bodyPr wrap="square">
            <a:spAutoFit/>
          </a:bodyPr>
          <a:lstStyle/>
          <a:p>
            <a:r>
              <a:rPr lang="en-US" altLang="zh-CN" sz="2000" dirty="0">
                <a:latin typeface="+mn-ea"/>
              </a:rPr>
              <a:t>3. </a:t>
            </a:r>
            <a:r>
              <a:rPr lang="zh-CN" altLang="zh-CN" sz="2000" dirty="0">
                <a:latin typeface="+mn-ea"/>
              </a:rPr>
              <a:t>脆弱性识别内容</a:t>
            </a:r>
          </a:p>
        </p:txBody>
      </p:sp>
      <p:graphicFrame>
        <p:nvGraphicFramePr>
          <p:cNvPr id="2" name="表格 1"/>
          <p:cNvGraphicFramePr>
            <a:graphicFrameLocks noGrp="1"/>
          </p:cNvGraphicFramePr>
          <p:nvPr>
            <p:extLst>
              <p:ext uri="{D42A27DB-BD31-4B8C-83A1-F6EECF244321}">
                <p14:modId xmlns:p14="http://schemas.microsoft.com/office/powerpoint/2010/main" val="3624488569"/>
              </p:ext>
            </p:extLst>
          </p:nvPr>
        </p:nvGraphicFramePr>
        <p:xfrm>
          <a:off x="227986" y="1727706"/>
          <a:ext cx="8707894" cy="5130294"/>
        </p:xfrm>
        <a:graphic>
          <a:graphicData uri="http://schemas.openxmlformats.org/drawingml/2006/table">
            <a:tbl>
              <a:tblPr firstRow="1" firstCol="1" bandRow="1">
                <a:tableStyleId>{5C22544A-7EE6-4342-B048-85BDC9FD1C3A}</a:tableStyleId>
              </a:tblPr>
              <a:tblGrid>
                <a:gridCol w="693549">
                  <a:extLst>
                    <a:ext uri="{9D8B030D-6E8A-4147-A177-3AD203B41FA5}">
                      <a16:colId xmlns:a16="http://schemas.microsoft.com/office/drawing/2014/main" val="638166409"/>
                    </a:ext>
                  </a:extLst>
                </a:gridCol>
                <a:gridCol w="1695342">
                  <a:extLst>
                    <a:ext uri="{9D8B030D-6E8A-4147-A177-3AD203B41FA5}">
                      <a16:colId xmlns:a16="http://schemas.microsoft.com/office/drawing/2014/main" val="1980273106"/>
                    </a:ext>
                  </a:extLst>
                </a:gridCol>
                <a:gridCol w="6319003">
                  <a:extLst>
                    <a:ext uri="{9D8B030D-6E8A-4147-A177-3AD203B41FA5}">
                      <a16:colId xmlns:a16="http://schemas.microsoft.com/office/drawing/2014/main" val="3492992272"/>
                    </a:ext>
                  </a:extLst>
                </a:gridCol>
              </a:tblGrid>
              <a:tr h="190101">
                <a:tc>
                  <a:txBody>
                    <a:bodyPr/>
                    <a:lstStyle/>
                    <a:p>
                      <a:pPr algn="just">
                        <a:spcAft>
                          <a:spcPts val="0"/>
                        </a:spcAft>
                      </a:pPr>
                      <a:r>
                        <a:rPr lang="zh-CN" sz="1800" kern="0">
                          <a:effectLst/>
                        </a:rPr>
                        <a:t>类型</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识别对象</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识别内容</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30320137"/>
                  </a:ext>
                </a:extLst>
              </a:tr>
              <a:tr h="760404">
                <a:tc rowSpan="6">
                  <a:txBody>
                    <a:bodyPr/>
                    <a:lstStyle/>
                    <a:p>
                      <a:pPr algn="just">
                        <a:spcAft>
                          <a:spcPts val="0"/>
                        </a:spcAft>
                      </a:pPr>
                      <a:r>
                        <a:rPr lang="zh-CN" sz="1800" kern="0">
                          <a:effectLst/>
                        </a:rPr>
                        <a:t>技术脆弱性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物理环境</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从机房场地、机房防火、机房供配电、机房防静电、机房接地与防雷、电磁防护、通信线路的保护、机房区域防护、机房设备管理等方面进行识别</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28828115"/>
                  </a:ext>
                </a:extLst>
              </a:tr>
              <a:tr h="570303">
                <a:tc vMerge="1">
                  <a:txBody>
                    <a:bodyPr/>
                    <a:lstStyle/>
                    <a:p>
                      <a:endParaRPr lang="zh-CN" altLang="en-US"/>
                    </a:p>
                  </a:txBody>
                  <a:tcPr/>
                </a:tc>
                <a:tc>
                  <a:txBody>
                    <a:bodyPr/>
                    <a:lstStyle/>
                    <a:p>
                      <a:pPr algn="just">
                        <a:spcAft>
                          <a:spcPts val="0"/>
                        </a:spcAft>
                      </a:pPr>
                      <a:r>
                        <a:rPr lang="zh-CN" sz="1800" kern="0">
                          <a:effectLst/>
                        </a:rPr>
                        <a:t>网络结构</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从网络结构设计、边界保护、外部访问控制策略、内部访问控制策略、网络设备安全配置等方面进行识别</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27142229"/>
                  </a:ext>
                </a:extLst>
              </a:tr>
              <a:tr h="760404">
                <a:tc vMerge="1">
                  <a:txBody>
                    <a:bodyPr/>
                    <a:lstStyle/>
                    <a:p>
                      <a:endParaRPr lang="zh-CN" altLang="en-US"/>
                    </a:p>
                  </a:txBody>
                  <a:tcPr/>
                </a:tc>
                <a:tc>
                  <a:txBody>
                    <a:bodyPr/>
                    <a:lstStyle/>
                    <a:p>
                      <a:pPr algn="just">
                        <a:spcAft>
                          <a:spcPts val="0"/>
                        </a:spcAft>
                      </a:pPr>
                      <a:r>
                        <a:rPr lang="zh-CN" sz="1800" kern="0">
                          <a:effectLst/>
                        </a:rPr>
                        <a:t>系统软件</a:t>
                      </a:r>
                      <a:r>
                        <a:rPr lang="en-US" sz="1800" kern="0">
                          <a:effectLst/>
                        </a:rPr>
                        <a:t>(</a:t>
                      </a:r>
                      <a:r>
                        <a:rPr lang="zh-CN" sz="1800" kern="0">
                          <a:effectLst/>
                        </a:rPr>
                        <a:t>含操作系统及系统服务</a:t>
                      </a:r>
                      <a:r>
                        <a:rPr lang="en-US" sz="1800" kern="0">
                          <a:effectLst/>
                        </a:rPr>
                        <a:t>)</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从补丁安装、物理保护、用户账号、口令策略、资源共享、事件审计、访问控制、新系统配置</a:t>
                      </a:r>
                      <a:r>
                        <a:rPr lang="en-US" sz="1800" kern="0">
                          <a:effectLst/>
                        </a:rPr>
                        <a:t>(</a:t>
                      </a:r>
                      <a:r>
                        <a:rPr lang="zh-CN" sz="1800" kern="0">
                          <a:effectLst/>
                        </a:rPr>
                        <a:t>初始化</a:t>
                      </a:r>
                      <a:r>
                        <a:rPr lang="en-US" sz="1800" kern="0">
                          <a:effectLst/>
                        </a:rPr>
                        <a:t>)</a:t>
                      </a:r>
                      <a:r>
                        <a:rPr lang="zh-CN" sz="1800" kern="0">
                          <a:effectLst/>
                        </a:rPr>
                        <a:t>、注册表加固、网络安全、系统管理等方面进行识别</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635340403"/>
                  </a:ext>
                </a:extLst>
              </a:tr>
              <a:tr h="570303">
                <a:tc vMerge="1">
                  <a:txBody>
                    <a:bodyPr/>
                    <a:lstStyle/>
                    <a:p>
                      <a:endParaRPr lang="zh-CN" altLang="en-US"/>
                    </a:p>
                  </a:txBody>
                  <a:tcPr/>
                </a:tc>
                <a:tc>
                  <a:txBody>
                    <a:bodyPr/>
                    <a:lstStyle/>
                    <a:p>
                      <a:pPr algn="just">
                        <a:spcAft>
                          <a:spcPts val="0"/>
                        </a:spcAft>
                      </a:pPr>
                      <a:r>
                        <a:rPr lang="zh-CN" sz="1800" kern="0">
                          <a:effectLst/>
                        </a:rPr>
                        <a:t>数据库软件</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从补丁安装、鉴别机制、口令机制、访问控制、网络和服务设置、备份恢复机制、审计机制等方面进行识别</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74979613"/>
                  </a:ext>
                </a:extLst>
              </a:tr>
              <a:tr h="380202">
                <a:tc vMerge="1">
                  <a:txBody>
                    <a:bodyPr/>
                    <a:lstStyle/>
                    <a:p>
                      <a:endParaRPr lang="zh-CN" altLang="en-US"/>
                    </a:p>
                  </a:txBody>
                  <a:tcPr/>
                </a:tc>
                <a:tc>
                  <a:txBody>
                    <a:bodyPr/>
                    <a:lstStyle/>
                    <a:p>
                      <a:pPr algn="just">
                        <a:spcAft>
                          <a:spcPts val="0"/>
                        </a:spcAft>
                      </a:pPr>
                      <a:r>
                        <a:rPr lang="zh-CN" sz="1800" kern="0">
                          <a:effectLst/>
                        </a:rPr>
                        <a:t>应用中间件</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从协议安全、交易完整性、数据完整性等方面进行识别</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571167558"/>
                  </a:ext>
                </a:extLst>
              </a:tr>
              <a:tr h="570303">
                <a:tc vMerge="1">
                  <a:txBody>
                    <a:bodyPr/>
                    <a:lstStyle/>
                    <a:p>
                      <a:endParaRPr lang="zh-CN" altLang="en-US"/>
                    </a:p>
                  </a:txBody>
                  <a:tcPr/>
                </a:tc>
                <a:tc>
                  <a:txBody>
                    <a:bodyPr/>
                    <a:lstStyle/>
                    <a:p>
                      <a:pPr algn="just">
                        <a:spcAft>
                          <a:spcPts val="0"/>
                        </a:spcAft>
                      </a:pPr>
                      <a:r>
                        <a:rPr lang="zh-CN" sz="1800" kern="0">
                          <a:effectLst/>
                        </a:rPr>
                        <a:t>应用系统</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从审计机制、审计存储、访问控制策略、数据完整性、通信、鉴别机制、密码保护等方面进行识别</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61665704"/>
                  </a:ext>
                </a:extLst>
              </a:tr>
              <a:tr h="570303">
                <a:tc rowSpan="2">
                  <a:txBody>
                    <a:bodyPr/>
                    <a:lstStyle/>
                    <a:p>
                      <a:pPr algn="just">
                        <a:spcAft>
                          <a:spcPts val="0"/>
                        </a:spcAft>
                      </a:pPr>
                      <a:r>
                        <a:rPr lang="zh-CN" sz="1800" kern="0">
                          <a:effectLst/>
                        </a:rPr>
                        <a:t>管理脆弱性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技术管理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a:effectLst/>
                        </a:rPr>
                        <a:t>从物理和环境安全、通信与操作管理、访问控制、系统开发与维护、业务连续性等方面进行识别</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72485592"/>
                  </a:ext>
                </a:extLst>
              </a:tr>
              <a:tr h="380202">
                <a:tc vMerge="1">
                  <a:txBody>
                    <a:bodyPr/>
                    <a:lstStyle/>
                    <a:p>
                      <a:endParaRPr lang="zh-CN" altLang="en-US"/>
                    </a:p>
                  </a:txBody>
                  <a:tcPr/>
                </a:tc>
                <a:tc>
                  <a:txBody>
                    <a:bodyPr/>
                    <a:lstStyle/>
                    <a:p>
                      <a:pPr algn="just">
                        <a:spcAft>
                          <a:spcPts val="0"/>
                        </a:spcAft>
                      </a:pPr>
                      <a:r>
                        <a:rPr lang="zh-CN" sz="1800" kern="0">
                          <a:effectLst/>
                        </a:rPr>
                        <a:t>组织管理</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a:txBody>
                    <a:bodyPr/>
                    <a:lstStyle/>
                    <a:p>
                      <a:pPr algn="just">
                        <a:spcAft>
                          <a:spcPts val="0"/>
                        </a:spcAft>
                      </a:pPr>
                      <a:r>
                        <a:rPr lang="zh-CN" sz="1800" kern="0" dirty="0">
                          <a:effectLst/>
                        </a:rPr>
                        <a:t>从安全策略、组织安全、资产分类与控制、人员安全、符合性等方面进行识别</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72391110"/>
                  </a:ext>
                </a:extLst>
              </a:tr>
            </a:tbl>
          </a:graphicData>
        </a:graphic>
      </p:graphicFrame>
    </p:spTree>
    <p:extLst>
      <p:ext uri="{BB962C8B-B14F-4D97-AF65-F5344CB8AC3E}">
        <p14:creationId xmlns:p14="http://schemas.microsoft.com/office/powerpoint/2010/main" val="2884936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FDE3A8C-2C84-4624-B013-3D62AE09DE26}"/>
              </a:ext>
            </a:extLst>
          </p:cNvPr>
          <p:cNvSpPr/>
          <p:nvPr/>
        </p:nvSpPr>
        <p:spPr>
          <a:xfrm>
            <a:off x="596905" y="4799153"/>
            <a:ext cx="8031220" cy="172619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256594" y="764704"/>
            <a:ext cx="8229600" cy="596223"/>
          </a:xfrm>
        </p:spPr>
        <p:txBody>
          <a:bodyPr/>
          <a:lstStyle/>
          <a:p>
            <a:pPr marL="0" indent="0">
              <a:buNone/>
            </a:pPr>
            <a:r>
              <a:rPr lang="en-US" altLang="zh-CN" dirty="0"/>
              <a:t>2.6.3 </a:t>
            </a:r>
            <a:r>
              <a:rPr lang="zh-CN" altLang="zh-CN" dirty="0"/>
              <a:t>工作方式</a:t>
            </a:r>
            <a:endParaRPr lang="zh-CN" altLang="en-US" dirty="0"/>
          </a:p>
        </p:txBody>
      </p:sp>
      <p:sp>
        <p:nvSpPr>
          <p:cNvPr id="36" name="矩形 35"/>
          <p:cNvSpPr/>
          <p:nvPr/>
        </p:nvSpPr>
        <p:spPr>
          <a:xfrm>
            <a:off x="539552" y="1360927"/>
            <a:ext cx="8892480" cy="400110"/>
          </a:xfrm>
          <a:prstGeom prst="rect">
            <a:avLst/>
          </a:prstGeom>
        </p:spPr>
        <p:txBody>
          <a:bodyPr wrap="square">
            <a:spAutoFit/>
          </a:bodyPr>
          <a:lstStyle/>
          <a:p>
            <a:r>
              <a:rPr lang="en-US" altLang="zh-CN" sz="2000" dirty="0">
                <a:latin typeface="+mn-ea"/>
              </a:rPr>
              <a:t>4. </a:t>
            </a:r>
            <a:r>
              <a:rPr lang="zh-CN" altLang="zh-CN" sz="2000" dirty="0">
                <a:latin typeface="+mn-ea"/>
              </a:rPr>
              <a:t>脆弱性赋值</a:t>
            </a:r>
          </a:p>
        </p:txBody>
      </p:sp>
      <p:graphicFrame>
        <p:nvGraphicFramePr>
          <p:cNvPr id="4" name="表格 3"/>
          <p:cNvGraphicFramePr>
            <a:graphicFrameLocks noGrp="1"/>
          </p:cNvGraphicFramePr>
          <p:nvPr>
            <p:extLst>
              <p:ext uri="{D42A27DB-BD31-4B8C-83A1-F6EECF244321}">
                <p14:modId xmlns:p14="http://schemas.microsoft.com/office/powerpoint/2010/main" val="156006381"/>
              </p:ext>
            </p:extLst>
          </p:nvPr>
        </p:nvGraphicFramePr>
        <p:xfrm>
          <a:off x="614097" y="1971327"/>
          <a:ext cx="7915806" cy="2016223"/>
        </p:xfrm>
        <a:graphic>
          <a:graphicData uri="http://schemas.openxmlformats.org/drawingml/2006/table">
            <a:tbl>
              <a:tblPr>
                <a:tableStyleId>{5C22544A-7EE6-4342-B048-85BDC9FD1C3A}</a:tableStyleId>
              </a:tblPr>
              <a:tblGrid>
                <a:gridCol w="1407255">
                  <a:extLst>
                    <a:ext uri="{9D8B030D-6E8A-4147-A177-3AD203B41FA5}">
                      <a16:colId xmlns:a16="http://schemas.microsoft.com/office/drawing/2014/main" val="945989119"/>
                    </a:ext>
                  </a:extLst>
                </a:gridCol>
                <a:gridCol w="1426258">
                  <a:extLst>
                    <a:ext uri="{9D8B030D-6E8A-4147-A177-3AD203B41FA5}">
                      <a16:colId xmlns:a16="http://schemas.microsoft.com/office/drawing/2014/main" val="2477780865"/>
                    </a:ext>
                  </a:extLst>
                </a:gridCol>
                <a:gridCol w="5082293">
                  <a:extLst>
                    <a:ext uri="{9D8B030D-6E8A-4147-A177-3AD203B41FA5}">
                      <a16:colId xmlns:a16="http://schemas.microsoft.com/office/drawing/2014/main" val="2053923596"/>
                    </a:ext>
                  </a:extLst>
                </a:gridCol>
              </a:tblGrid>
              <a:tr h="446320">
                <a:tc>
                  <a:txBody>
                    <a:bodyPr/>
                    <a:lstStyle/>
                    <a:p>
                      <a:pPr algn="ctr">
                        <a:lnSpc>
                          <a:spcPts val="1800"/>
                        </a:lnSpc>
                        <a:spcAft>
                          <a:spcPts val="0"/>
                        </a:spcAft>
                      </a:pPr>
                      <a:r>
                        <a:rPr lang="zh-CN" sz="1800" kern="0">
                          <a:effectLst/>
                        </a:rPr>
                        <a:t>等级</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0" dirty="0">
                          <a:effectLst/>
                        </a:rPr>
                        <a:t>表示</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0">
                          <a:effectLst/>
                        </a:rPr>
                        <a:t>定义</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42182748"/>
                  </a:ext>
                </a:extLst>
              </a:tr>
              <a:tr h="523301">
                <a:tc>
                  <a:txBody>
                    <a:bodyPr/>
                    <a:lstStyle/>
                    <a:p>
                      <a:pPr algn="ctr">
                        <a:lnSpc>
                          <a:spcPts val="1800"/>
                        </a:lnSpc>
                        <a:spcAft>
                          <a:spcPts val="0"/>
                        </a:spcAft>
                      </a:pPr>
                      <a:r>
                        <a:rPr lang="en-US" sz="1800" kern="0">
                          <a:effectLst/>
                        </a:rPr>
                        <a:t>3</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0" dirty="0">
                          <a:effectLst/>
                        </a:rPr>
                        <a:t>高</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800"/>
                        </a:lnSpc>
                        <a:spcAft>
                          <a:spcPts val="0"/>
                        </a:spcAft>
                      </a:pPr>
                      <a:r>
                        <a:rPr lang="zh-CN" sz="1800" kern="0">
                          <a:effectLst/>
                        </a:rPr>
                        <a:t>如果被威胁利用，将对资产造成完全破坏的结果</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388310020"/>
                  </a:ext>
                </a:extLst>
              </a:tr>
              <a:tr h="523301">
                <a:tc>
                  <a:txBody>
                    <a:bodyPr/>
                    <a:lstStyle/>
                    <a:p>
                      <a:pPr algn="ctr">
                        <a:lnSpc>
                          <a:spcPts val="1800"/>
                        </a:lnSpc>
                        <a:spcAft>
                          <a:spcPts val="0"/>
                        </a:spcAft>
                      </a:pPr>
                      <a:r>
                        <a:rPr lang="en-US" sz="1800" kern="0">
                          <a:effectLst/>
                        </a:rPr>
                        <a:t>2</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0">
                          <a:effectLst/>
                        </a:rPr>
                        <a:t>中</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800"/>
                        </a:lnSpc>
                        <a:spcAft>
                          <a:spcPts val="0"/>
                        </a:spcAft>
                      </a:pPr>
                      <a:r>
                        <a:rPr lang="zh-CN" sz="1800" kern="0">
                          <a:effectLst/>
                        </a:rPr>
                        <a:t>如果被威胁利用，将对资产造成一般损害的结果</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399216094"/>
                  </a:ext>
                </a:extLst>
              </a:tr>
              <a:tr h="523301">
                <a:tc>
                  <a:txBody>
                    <a:bodyPr/>
                    <a:lstStyle/>
                    <a:p>
                      <a:pPr algn="ctr">
                        <a:lnSpc>
                          <a:spcPts val="1800"/>
                        </a:lnSpc>
                        <a:spcAft>
                          <a:spcPts val="0"/>
                        </a:spcAft>
                      </a:pPr>
                      <a:r>
                        <a:rPr lang="en-US" sz="1800" kern="0">
                          <a:effectLst/>
                        </a:rPr>
                        <a:t>1</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ctr">
                        <a:lnSpc>
                          <a:spcPts val="1800"/>
                        </a:lnSpc>
                        <a:spcAft>
                          <a:spcPts val="0"/>
                        </a:spcAft>
                      </a:pPr>
                      <a:r>
                        <a:rPr lang="zh-CN" sz="1800" kern="0">
                          <a:effectLst/>
                        </a:rPr>
                        <a:t>低</a:t>
                      </a:r>
                      <a:endParaRPr lang="zh-CN" sz="18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tc>
                  <a:txBody>
                    <a:bodyPr/>
                    <a:lstStyle/>
                    <a:p>
                      <a:pPr algn="just">
                        <a:lnSpc>
                          <a:spcPts val="1800"/>
                        </a:lnSpc>
                        <a:spcAft>
                          <a:spcPts val="0"/>
                        </a:spcAft>
                      </a:pPr>
                      <a:r>
                        <a:rPr lang="zh-CN" sz="1800" kern="0" dirty="0">
                          <a:effectLst/>
                        </a:rPr>
                        <a:t>如果被威胁利用，将对资产造成的损害可以忽略</a:t>
                      </a:r>
                      <a:endParaRPr lang="zh-CN" sz="18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687453006"/>
                  </a:ext>
                </a:extLst>
              </a:tr>
            </a:tbl>
          </a:graphicData>
        </a:graphic>
      </p:graphicFrame>
      <p:sp>
        <p:nvSpPr>
          <p:cNvPr id="6" name="矩形 5"/>
          <p:cNvSpPr/>
          <p:nvPr/>
        </p:nvSpPr>
        <p:spPr>
          <a:xfrm>
            <a:off x="539552" y="4377091"/>
            <a:ext cx="8892480" cy="400110"/>
          </a:xfrm>
          <a:prstGeom prst="rect">
            <a:avLst/>
          </a:prstGeom>
        </p:spPr>
        <p:txBody>
          <a:bodyPr wrap="square">
            <a:spAutoFit/>
          </a:bodyPr>
          <a:lstStyle/>
          <a:p>
            <a:r>
              <a:rPr lang="en-US" altLang="zh-CN" sz="2000" dirty="0">
                <a:latin typeface="+mn-ea"/>
              </a:rPr>
              <a:t>5. </a:t>
            </a:r>
            <a:r>
              <a:rPr lang="zh-CN" altLang="zh-CN" sz="2000" dirty="0">
                <a:latin typeface="+mn-ea"/>
              </a:rPr>
              <a:t>脆弱性分类的设计</a:t>
            </a:r>
          </a:p>
        </p:txBody>
      </p:sp>
      <p:sp>
        <p:nvSpPr>
          <p:cNvPr id="5" name="矩形 4"/>
          <p:cNvSpPr/>
          <p:nvPr/>
        </p:nvSpPr>
        <p:spPr>
          <a:xfrm>
            <a:off x="851261" y="4871161"/>
            <a:ext cx="7488832" cy="1424621"/>
          </a:xfrm>
          <a:prstGeom prst="rect">
            <a:avLst/>
          </a:prstGeom>
        </p:spPr>
        <p:txBody>
          <a:bodyPr wrap="square">
            <a:spAutoFit/>
          </a:bodyPr>
          <a:lstStyle/>
          <a:p>
            <a:pPr indent="266700" algn="just">
              <a:lnSpc>
                <a:spcPct val="150000"/>
              </a:lnSpc>
              <a:spcAft>
                <a:spcPts val="600"/>
              </a:spcAft>
            </a:pPr>
            <a:r>
              <a:rPr lang="en-US" altLang="zh-CN" sz="2000" kern="100" dirty="0">
                <a:latin typeface="Times New Roman" panose="02020603050405020304" pitchFamily="18" charset="0"/>
                <a:cs typeface="Times New Roman" panose="02020603050405020304" pitchFamily="18" charset="0"/>
              </a:rPr>
              <a:t>  </a:t>
            </a:r>
            <a:r>
              <a:rPr lang="zh-CN" altLang="zh-CN" sz="2000" kern="100" dirty="0">
                <a:latin typeface="Times New Roman" panose="02020603050405020304" pitchFamily="18" charset="0"/>
                <a:cs typeface="Times New Roman" panose="02020603050405020304" pitchFamily="18" charset="0"/>
              </a:rPr>
              <a:t>信息系统或资产存在的脆弱性一般可以分为脆弱性类型、识别对象、识别内容三个方面。通过对此三个方面的选择可确定具体的脆弱性。</a:t>
            </a:r>
            <a:endParaRPr lang="zh-CN" altLang="zh-CN" sz="20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024426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6594" y="764704"/>
            <a:ext cx="8229600" cy="596223"/>
          </a:xfrm>
        </p:spPr>
        <p:txBody>
          <a:bodyPr/>
          <a:lstStyle/>
          <a:p>
            <a:pPr marL="0" indent="0">
              <a:buNone/>
            </a:pPr>
            <a:r>
              <a:rPr lang="en-US" altLang="zh-CN" dirty="0"/>
              <a:t>2.6.4 </a:t>
            </a:r>
            <a:r>
              <a:rPr lang="zh-CN" altLang="zh-CN" dirty="0"/>
              <a:t>工具及资料</a:t>
            </a:r>
            <a:endParaRPr lang="zh-CN" altLang="en-US" dirty="0"/>
          </a:p>
        </p:txBody>
      </p:sp>
      <p:graphicFrame>
        <p:nvGraphicFramePr>
          <p:cNvPr id="2" name="图示 1">
            <a:extLst>
              <a:ext uri="{FF2B5EF4-FFF2-40B4-BE49-F238E27FC236}">
                <a16:creationId xmlns:a16="http://schemas.microsoft.com/office/drawing/2014/main" id="{2D66E781-1E52-4C5B-A71A-88A3B6B608D9}"/>
              </a:ext>
            </a:extLst>
          </p:cNvPr>
          <p:cNvGraphicFramePr/>
          <p:nvPr>
            <p:extLst>
              <p:ext uri="{D42A27DB-BD31-4B8C-83A1-F6EECF244321}">
                <p14:modId xmlns:p14="http://schemas.microsoft.com/office/powerpoint/2010/main" val="2174815761"/>
              </p:ext>
            </p:extLst>
          </p:nvPr>
        </p:nvGraphicFramePr>
        <p:xfrm>
          <a:off x="457200" y="1556792"/>
          <a:ext cx="8229600" cy="49256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5802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3568" y="1268760"/>
            <a:ext cx="8229600" cy="1143000"/>
          </a:xfrm>
        </p:spPr>
        <p:txBody>
          <a:bodyPr>
            <a:normAutofit/>
          </a:bodyPr>
          <a:lstStyle/>
          <a:p>
            <a:r>
              <a:rPr lang="en-US" altLang="zh-CN" sz="4800" dirty="0"/>
              <a:t>2.8</a:t>
            </a:r>
            <a:r>
              <a:rPr lang="zh-CN" altLang="en-US" sz="4800" dirty="0"/>
              <a:t> 风险分析与风险处理</a:t>
            </a:r>
          </a:p>
        </p:txBody>
      </p:sp>
      <p:sp>
        <p:nvSpPr>
          <p:cNvPr id="12" name="标题 1"/>
          <p:cNvSpPr txBox="1">
            <a:spLocks/>
          </p:cNvSpPr>
          <p:nvPr/>
        </p:nvSpPr>
        <p:spPr>
          <a:xfrm>
            <a:off x="683568" y="2487200"/>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sz="4800" dirty="0"/>
              <a:t>2.9 </a:t>
            </a:r>
            <a:r>
              <a:rPr lang="zh-CN" altLang="en-US" sz="4800" dirty="0"/>
              <a:t>风险评估报告</a:t>
            </a:r>
          </a:p>
        </p:txBody>
      </p:sp>
      <p:sp>
        <p:nvSpPr>
          <p:cNvPr id="13" name="标题 1"/>
          <p:cNvSpPr txBox="1">
            <a:spLocks/>
          </p:cNvSpPr>
          <p:nvPr/>
        </p:nvSpPr>
        <p:spPr>
          <a:xfrm>
            <a:off x="755576" y="3933056"/>
            <a:ext cx="8229600" cy="1575048"/>
          </a:xfrm>
          <a:prstGeom prst="rect">
            <a:avLst/>
          </a:prstGeom>
        </p:spPr>
        <p:txBody>
          <a:bodyPr vert="horz" lIns="0" rIns="0" bIns="0" anchor="b">
            <a:noAutofit/>
          </a:bodyPr>
          <a:lstStyle>
            <a:defPPr>
              <a:defRPr lang="zh-CN"/>
            </a:defPPr>
            <a:lvl1pPr>
              <a:spcBef>
                <a:spcPct val="0"/>
              </a:spcBef>
              <a:buNone/>
              <a:defRPr kumimoji="0" sz="5000" b="0">
                <a:ln>
                  <a:noFill/>
                </a:ln>
                <a:solidFill>
                  <a:schemeClr val="tx2"/>
                </a:solidFill>
                <a:effectLst/>
                <a:latin typeface="+mj-lt"/>
                <a:ea typeface="+mj-ea"/>
                <a:cs typeface="+mj-cs"/>
              </a:defRPr>
            </a:lvl1pPr>
          </a:lstStyle>
          <a:p>
            <a:r>
              <a:rPr lang="en-US" altLang="zh-CN" sz="4800" dirty="0"/>
              <a:t>2.10 </a:t>
            </a:r>
            <a:r>
              <a:rPr lang="zh-CN" altLang="en-US" sz="4800" dirty="0"/>
              <a:t>信息系统生命周期各阶段的风险评估</a:t>
            </a:r>
          </a:p>
        </p:txBody>
      </p:sp>
    </p:spTree>
    <p:extLst>
      <p:ext uri="{BB962C8B-B14F-4D97-AF65-F5344CB8AC3E}">
        <p14:creationId xmlns:p14="http://schemas.microsoft.com/office/powerpoint/2010/main" val="23274324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6594" y="764704"/>
            <a:ext cx="8229600" cy="596223"/>
          </a:xfrm>
        </p:spPr>
        <p:txBody>
          <a:bodyPr/>
          <a:lstStyle/>
          <a:p>
            <a:pPr marL="0" indent="0">
              <a:buNone/>
            </a:pPr>
            <a:r>
              <a:rPr lang="en-US" altLang="zh-CN" dirty="0"/>
              <a:t>2.6.5 </a:t>
            </a:r>
            <a:r>
              <a:rPr lang="zh-CN" altLang="zh-CN" dirty="0"/>
              <a:t>输出结果</a:t>
            </a:r>
            <a:endParaRPr lang="zh-CN" altLang="en-US" dirty="0"/>
          </a:p>
        </p:txBody>
      </p:sp>
      <p:graphicFrame>
        <p:nvGraphicFramePr>
          <p:cNvPr id="2" name="图示 1">
            <a:extLst>
              <a:ext uri="{FF2B5EF4-FFF2-40B4-BE49-F238E27FC236}">
                <a16:creationId xmlns:a16="http://schemas.microsoft.com/office/drawing/2014/main" id="{26BE2578-7A6B-4C88-BF0B-2D350600E6B6}"/>
              </a:ext>
            </a:extLst>
          </p:cNvPr>
          <p:cNvGraphicFramePr/>
          <p:nvPr>
            <p:extLst>
              <p:ext uri="{D42A27DB-BD31-4B8C-83A1-F6EECF244321}">
                <p14:modId xmlns:p14="http://schemas.microsoft.com/office/powerpoint/2010/main" val="1621771764"/>
              </p:ext>
            </p:extLst>
          </p:nvPr>
        </p:nvGraphicFramePr>
        <p:xfrm>
          <a:off x="457200" y="2687020"/>
          <a:ext cx="8229600" cy="3795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图示 5">
            <a:extLst>
              <a:ext uri="{FF2B5EF4-FFF2-40B4-BE49-F238E27FC236}">
                <a16:creationId xmlns:a16="http://schemas.microsoft.com/office/drawing/2014/main" id="{093BB489-146C-4B14-AC0B-F21B4BC7568F}"/>
              </a:ext>
            </a:extLst>
          </p:cNvPr>
          <p:cNvGraphicFramePr/>
          <p:nvPr>
            <p:extLst>
              <p:ext uri="{D42A27DB-BD31-4B8C-83A1-F6EECF244321}">
                <p14:modId xmlns:p14="http://schemas.microsoft.com/office/powerpoint/2010/main" val="1852200432"/>
              </p:ext>
            </p:extLst>
          </p:nvPr>
        </p:nvGraphicFramePr>
        <p:xfrm>
          <a:off x="457200" y="1804194"/>
          <a:ext cx="8229600" cy="388843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0684274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a:spLocks/>
          </p:cNvSpPr>
          <p:nvPr/>
        </p:nvSpPr>
        <p:spPr>
          <a:xfrm>
            <a:off x="457200" y="2708920"/>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dirty="0"/>
              <a:t>2.7 </a:t>
            </a:r>
            <a:r>
              <a:rPr lang="zh-CN" altLang="en-US" dirty="0"/>
              <a:t>已有安全措施确认</a:t>
            </a:r>
          </a:p>
        </p:txBody>
      </p:sp>
    </p:spTree>
    <p:extLst>
      <p:ext uri="{BB962C8B-B14F-4D97-AF65-F5344CB8AC3E}">
        <p14:creationId xmlns:p14="http://schemas.microsoft.com/office/powerpoint/2010/main" val="37398517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1691DDAE-D88F-49E4-873C-77244044A1EE}"/>
              </a:ext>
            </a:extLst>
          </p:cNvPr>
          <p:cNvSpPr/>
          <p:nvPr/>
        </p:nvSpPr>
        <p:spPr>
          <a:xfrm>
            <a:off x="755576" y="2996952"/>
            <a:ext cx="7776864" cy="163769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755576" y="1052736"/>
            <a:ext cx="8229600" cy="4896544"/>
          </a:xfrm>
        </p:spPr>
        <p:txBody>
          <a:bodyPr>
            <a:noAutofit/>
          </a:bodyPr>
          <a:lstStyle/>
          <a:p>
            <a:pPr marL="0" indent="0">
              <a:lnSpc>
                <a:spcPct val="150000"/>
              </a:lnSpc>
              <a:buNone/>
            </a:pPr>
            <a:r>
              <a:rPr lang="en-US" altLang="zh-CN" sz="2400" dirty="0">
                <a:latin typeface="+mn-ea"/>
              </a:rPr>
              <a:t>2.7.1 </a:t>
            </a:r>
            <a:r>
              <a:rPr lang="zh-CN" altLang="zh-CN" sz="2400" dirty="0">
                <a:latin typeface="+mn-ea"/>
              </a:rPr>
              <a:t>工作内容</a:t>
            </a:r>
            <a:endParaRPr lang="en-US" altLang="zh-CN" sz="2400" dirty="0">
              <a:latin typeface="+mn-ea"/>
            </a:endParaRPr>
          </a:p>
          <a:p>
            <a:pPr marL="0" indent="0">
              <a:lnSpc>
                <a:spcPct val="150000"/>
              </a:lnSpc>
              <a:buNone/>
            </a:pPr>
            <a:r>
              <a:rPr lang="en-US" altLang="zh-CN" sz="2400" dirty="0">
                <a:latin typeface="+mn-ea"/>
              </a:rPr>
              <a:t>2.7.2 </a:t>
            </a:r>
            <a:r>
              <a:rPr lang="zh-CN" altLang="zh-CN" sz="2400" dirty="0">
                <a:latin typeface="+mn-ea"/>
              </a:rPr>
              <a:t>参与人员</a:t>
            </a:r>
            <a:endParaRPr lang="en-US" altLang="zh-CN" sz="2400" dirty="0">
              <a:latin typeface="+mn-ea"/>
            </a:endParaRPr>
          </a:p>
          <a:p>
            <a:pPr marL="0" indent="0">
              <a:lnSpc>
                <a:spcPct val="150000"/>
              </a:lnSpc>
              <a:buNone/>
            </a:pPr>
            <a:r>
              <a:rPr lang="en-US" altLang="zh-CN" sz="2400" dirty="0">
                <a:latin typeface="+mn-ea"/>
              </a:rPr>
              <a:t>2.7.3 </a:t>
            </a:r>
            <a:r>
              <a:rPr lang="zh-CN" altLang="zh-CN" sz="2400" dirty="0">
                <a:latin typeface="+mn-ea"/>
              </a:rPr>
              <a:t>工作方式</a:t>
            </a:r>
            <a:endParaRPr lang="en-US" altLang="zh-CN" sz="2400" dirty="0">
              <a:latin typeface="+mn-ea"/>
            </a:endParaRPr>
          </a:p>
          <a:p>
            <a:pPr marL="0" indent="0">
              <a:lnSpc>
                <a:spcPct val="150000"/>
              </a:lnSpc>
              <a:buNone/>
            </a:pPr>
            <a:endParaRPr lang="en-US" altLang="zh-CN" sz="2400" dirty="0">
              <a:latin typeface="+mn-ea"/>
            </a:endParaRPr>
          </a:p>
          <a:p>
            <a:pPr marL="0" indent="0">
              <a:lnSpc>
                <a:spcPct val="150000"/>
              </a:lnSpc>
              <a:buNone/>
            </a:pPr>
            <a:endParaRPr lang="en-US" altLang="zh-CN" sz="2400" dirty="0">
              <a:latin typeface="+mn-ea"/>
            </a:endParaRPr>
          </a:p>
          <a:p>
            <a:pPr marL="0" indent="0">
              <a:lnSpc>
                <a:spcPct val="150000"/>
              </a:lnSpc>
              <a:buNone/>
            </a:pPr>
            <a:endParaRPr lang="en-US" altLang="zh-CN" sz="2400" dirty="0">
              <a:latin typeface="+mn-ea"/>
            </a:endParaRPr>
          </a:p>
          <a:p>
            <a:pPr marL="0" indent="0">
              <a:lnSpc>
                <a:spcPct val="150000"/>
              </a:lnSpc>
              <a:buNone/>
            </a:pPr>
            <a:r>
              <a:rPr lang="en-US" altLang="zh-CN" sz="2400" dirty="0">
                <a:latin typeface="+mn-ea"/>
              </a:rPr>
              <a:t>2.7.4 </a:t>
            </a:r>
            <a:r>
              <a:rPr lang="zh-CN" altLang="zh-CN" sz="2400" dirty="0">
                <a:latin typeface="+mn-ea"/>
              </a:rPr>
              <a:t>工具及资料</a:t>
            </a:r>
            <a:endParaRPr lang="en-US" altLang="zh-CN" sz="2400" dirty="0">
              <a:latin typeface="+mn-ea"/>
            </a:endParaRPr>
          </a:p>
          <a:p>
            <a:pPr marL="0" indent="0">
              <a:lnSpc>
                <a:spcPct val="150000"/>
              </a:lnSpc>
              <a:buNone/>
            </a:pPr>
            <a:r>
              <a:rPr lang="en-US" altLang="zh-CN" sz="2400" dirty="0">
                <a:latin typeface="+mn-ea"/>
              </a:rPr>
              <a:t>2.7.5 </a:t>
            </a:r>
            <a:r>
              <a:rPr lang="zh-CN" altLang="zh-CN" sz="2400" dirty="0">
                <a:latin typeface="+mn-ea"/>
              </a:rPr>
              <a:t>输出结果</a:t>
            </a:r>
          </a:p>
          <a:p>
            <a:pPr marL="0" indent="0">
              <a:lnSpc>
                <a:spcPct val="150000"/>
              </a:lnSpc>
              <a:buNone/>
            </a:pPr>
            <a:endParaRPr lang="zh-CN" altLang="en-US" sz="2400" dirty="0">
              <a:latin typeface="+mn-ea"/>
            </a:endParaRPr>
          </a:p>
        </p:txBody>
      </p:sp>
      <p:sp>
        <p:nvSpPr>
          <p:cNvPr id="36" name="矩形 35"/>
          <p:cNvSpPr/>
          <p:nvPr/>
        </p:nvSpPr>
        <p:spPr>
          <a:xfrm>
            <a:off x="1269976" y="3068960"/>
            <a:ext cx="7200800" cy="1405193"/>
          </a:xfrm>
          <a:prstGeom prst="rect">
            <a:avLst/>
          </a:prstGeom>
        </p:spPr>
        <p:txBody>
          <a:bodyPr wrap="square">
            <a:spAutoFit/>
          </a:bodyPr>
          <a:lstStyle/>
          <a:p>
            <a:pPr marL="342900" indent="-342900">
              <a:lnSpc>
                <a:spcPct val="150000"/>
              </a:lnSpc>
              <a:buAutoNum type="arabicPeriod"/>
            </a:pPr>
            <a:r>
              <a:rPr lang="zh-CN" altLang="zh-CN" sz="2000" dirty="0">
                <a:latin typeface="+mn-ea"/>
              </a:rPr>
              <a:t>技术控制措施的识别与确认漏洞分析报告</a:t>
            </a:r>
            <a:endParaRPr lang="en-US" altLang="zh-CN" sz="2000" dirty="0">
              <a:latin typeface="+mn-ea"/>
            </a:endParaRPr>
          </a:p>
          <a:p>
            <a:pPr marL="342900" indent="-342900">
              <a:lnSpc>
                <a:spcPct val="150000"/>
              </a:lnSpc>
              <a:buAutoNum type="arabicPeriod"/>
            </a:pPr>
            <a:r>
              <a:rPr lang="zh-CN" altLang="zh-CN" sz="2000" dirty="0">
                <a:latin typeface="+mn-ea"/>
              </a:rPr>
              <a:t>管理和操作控制措施的识别与确认</a:t>
            </a:r>
            <a:endParaRPr lang="en-US" altLang="zh-CN" sz="2000" dirty="0">
              <a:latin typeface="+mn-ea"/>
            </a:endParaRPr>
          </a:p>
          <a:p>
            <a:pPr marL="342900" indent="-342900">
              <a:lnSpc>
                <a:spcPct val="150000"/>
              </a:lnSpc>
              <a:buAutoNum type="arabicPeriod"/>
            </a:pPr>
            <a:r>
              <a:rPr lang="zh-CN" altLang="zh-CN" sz="2000" dirty="0">
                <a:latin typeface="+mn-ea"/>
              </a:rPr>
              <a:t>统计与分析</a:t>
            </a:r>
          </a:p>
        </p:txBody>
      </p:sp>
    </p:spTree>
    <p:extLst>
      <p:ext uri="{BB962C8B-B14F-4D97-AF65-F5344CB8AC3E}">
        <p14:creationId xmlns:p14="http://schemas.microsoft.com/office/powerpoint/2010/main" val="3003112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a:spLocks/>
          </p:cNvSpPr>
          <p:nvPr/>
        </p:nvSpPr>
        <p:spPr>
          <a:xfrm>
            <a:off x="457200" y="2780928"/>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dirty="0"/>
              <a:t>2.8 </a:t>
            </a:r>
            <a:r>
              <a:rPr lang="zh-CN" altLang="en-US" dirty="0"/>
              <a:t>风险分析与风险处理</a:t>
            </a:r>
          </a:p>
        </p:txBody>
      </p:sp>
    </p:spTree>
    <p:extLst>
      <p:ext uri="{BB962C8B-B14F-4D97-AF65-F5344CB8AC3E}">
        <p14:creationId xmlns:p14="http://schemas.microsoft.com/office/powerpoint/2010/main" val="9943504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5335067C-16AC-47E0-AA2E-D14AE7F55F2F}"/>
              </a:ext>
            </a:extLst>
          </p:cNvPr>
          <p:cNvSpPr/>
          <p:nvPr/>
        </p:nvSpPr>
        <p:spPr>
          <a:xfrm>
            <a:off x="1763688" y="5229200"/>
            <a:ext cx="5256584" cy="142714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611560" y="1268760"/>
            <a:ext cx="8229600" cy="792088"/>
          </a:xfrm>
        </p:spPr>
        <p:txBody>
          <a:bodyPr>
            <a:normAutofit/>
          </a:bodyPr>
          <a:lstStyle/>
          <a:p>
            <a:pPr marL="0" indent="0">
              <a:buNone/>
            </a:pPr>
            <a:r>
              <a:rPr lang="en-US" altLang="zh-CN" dirty="0"/>
              <a:t>2.8.1</a:t>
            </a:r>
            <a:r>
              <a:rPr lang="zh-CN" altLang="zh-CN" dirty="0"/>
              <a:t>风险分析与计算</a:t>
            </a:r>
            <a:endParaRPr lang="en-US" altLang="zh-CN" dirty="0"/>
          </a:p>
          <a:p>
            <a:pPr marL="0" indent="0">
              <a:buNone/>
            </a:pPr>
            <a:endParaRPr lang="en-US" altLang="zh-CN" dirty="0"/>
          </a:p>
          <a:p>
            <a:pPr marL="0" indent="0">
              <a:buNone/>
            </a:pPr>
            <a:endParaRPr lang="en-US" altLang="zh-CN" dirty="0"/>
          </a:p>
          <a:p>
            <a:pPr marL="0" indent="0">
              <a:buNone/>
            </a:pPr>
            <a:endParaRPr lang="zh-CN" altLang="en-US" dirty="0"/>
          </a:p>
        </p:txBody>
      </p:sp>
      <p:sp>
        <p:nvSpPr>
          <p:cNvPr id="36" name="矩形 35"/>
          <p:cNvSpPr/>
          <p:nvPr/>
        </p:nvSpPr>
        <p:spPr>
          <a:xfrm>
            <a:off x="2483768" y="5434940"/>
            <a:ext cx="8892480" cy="1015663"/>
          </a:xfrm>
          <a:prstGeom prst="rect">
            <a:avLst/>
          </a:prstGeom>
        </p:spPr>
        <p:txBody>
          <a:bodyPr wrap="square">
            <a:spAutoFit/>
          </a:bodyPr>
          <a:lstStyle/>
          <a:p>
            <a:pPr marL="342900" indent="-342900">
              <a:buAutoNum type="arabicPeriod"/>
            </a:pPr>
            <a:r>
              <a:rPr lang="zh-CN" altLang="zh-CN" sz="2000" dirty="0">
                <a:latin typeface="+mn-ea"/>
              </a:rPr>
              <a:t>计算安全事件发生的可能性</a:t>
            </a:r>
            <a:endParaRPr lang="en-US" altLang="zh-CN" sz="2000" dirty="0">
              <a:latin typeface="+mn-ea"/>
            </a:endParaRPr>
          </a:p>
          <a:p>
            <a:pPr marL="342900" indent="-342900">
              <a:buAutoNum type="arabicPeriod"/>
            </a:pPr>
            <a:r>
              <a:rPr lang="zh-CN" altLang="zh-CN" sz="2000" dirty="0">
                <a:latin typeface="+mn-ea"/>
              </a:rPr>
              <a:t>计算安全事件发生后造成的损失</a:t>
            </a:r>
            <a:endParaRPr lang="en-US" altLang="zh-CN" sz="2000" dirty="0">
              <a:latin typeface="+mn-ea"/>
            </a:endParaRPr>
          </a:p>
          <a:p>
            <a:pPr marL="342900" indent="-342900">
              <a:buAutoNum type="arabicPeriod"/>
            </a:pPr>
            <a:r>
              <a:rPr lang="zh-CN" altLang="zh-CN" sz="2000" dirty="0">
                <a:latin typeface="+mn-ea"/>
              </a:rPr>
              <a:t>计算风险值</a:t>
            </a:r>
          </a:p>
        </p:txBody>
      </p:sp>
      <p:sp>
        <p:nvSpPr>
          <p:cNvPr id="2" name="矩形 1"/>
          <p:cNvSpPr/>
          <p:nvPr/>
        </p:nvSpPr>
        <p:spPr>
          <a:xfrm>
            <a:off x="504914" y="2060848"/>
            <a:ext cx="7955517" cy="2957797"/>
          </a:xfrm>
          <a:prstGeom prst="rect">
            <a:avLst/>
          </a:prstGeom>
        </p:spPr>
        <p:txBody>
          <a:bodyPr wrap="square">
            <a:spAutoFit/>
          </a:bodyPr>
          <a:lstStyle/>
          <a:p>
            <a:pPr indent="266700" algn="just">
              <a:lnSpc>
                <a:spcPct val="150000"/>
              </a:lnSpc>
              <a:spcAft>
                <a:spcPts val="600"/>
              </a:spcAft>
            </a:pPr>
            <a:r>
              <a:rPr lang="zh-CN" altLang="zh-CN" sz="2000" kern="100" dirty="0">
                <a:latin typeface="Times New Roman" panose="02020603050405020304" pitchFamily="18" charset="0"/>
                <a:cs typeface="Times New Roman" panose="02020603050405020304" pitchFamily="18" charset="0"/>
              </a:rPr>
              <a:t>风险计算原理，以形式化加以说明：</a:t>
            </a:r>
          </a:p>
          <a:p>
            <a:pPr indent="266700" algn="ctr">
              <a:lnSpc>
                <a:spcPct val="150000"/>
              </a:lnSpc>
              <a:spcAft>
                <a:spcPts val="600"/>
              </a:spcAft>
            </a:pPr>
            <a:r>
              <a:rPr lang="zh-CN" altLang="zh-CN" sz="2000" kern="100" dirty="0">
                <a:latin typeface="Times New Roman" panose="02020603050405020304" pitchFamily="18" charset="0"/>
                <a:cs typeface="Times New Roman" panose="02020603050405020304" pitchFamily="18" charset="0"/>
              </a:rPr>
              <a:t>风险值</a:t>
            </a:r>
            <a:r>
              <a:rPr lang="en-US" altLang="zh-CN" sz="2000" kern="100" dirty="0">
                <a:latin typeface="Times New Roman" panose="02020603050405020304" pitchFamily="18" charset="0"/>
                <a:cs typeface="Times New Roman" panose="02020603050405020304" pitchFamily="18" charset="0"/>
              </a:rPr>
              <a:t>= R(A, T, V) = R(L(T, V), F(</a:t>
            </a:r>
            <a:r>
              <a:rPr lang="en-US" altLang="zh-CN" sz="2000" kern="100" dirty="0" err="1">
                <a:latin typeface="Times New Roman" panose="02020603050405020304" pitchFamily="18" charset="0"/>
                <a:cs typeface="Times New Roman" panose="02020603050405020304" pitchFamily="18" charset="0"/>
              </a:rPr>
              <a:t>Ia</a:t>
            </a:r>
            <a:r>
              <a:rPr lang="en-US" altLang="zh-CN" sz="2000" kern="100" dirty="0">
                <a:latin typeface="Times New Roman" panose="02020603050405020304" pitchFamily="18" charset="0"/>
                <a:cs typeface="Times New Roman" panose="02020603050405020304" pitchFamily="18" charset="0"/>
              </a:rPr>
              <a:t>, </a:t>
            </a:r>
            <a:r>
              <a:rPr lang="en-US" altLang="zh-CN" sz="2000" kern="100" dirty="0" err="1">
                <a:latin typeface="Times New Roman" panose="02020603050405020304" pitchFamily="18" charset="0"/>
                <a:cs typeface="Times New Roman" panose="02020603050405020304" pitchFamily="18" charset="0"/>
              </a:rPr>
              <a:t>Va</a:t>
            </a:r>
            <a:r>
              <a:rPr lang="en-US" altLang="zh-CN" sz="2000" kern="100" dirty="0">
                <a:latin typeface="Times New Roman" panose="02020603050405020304" pitchFamily="18" charset="0"/>
                <a:cs typeface="Times New Roman" panose="02020603050405020304" pitchFamily="18" charset="0"/>
              </a:rPr>
              <a:t>))</a:t>
            </a:r>
            <a:endParaRPr lang="zh-CN" altLang="zh-CN" sz="2000" kern="100" dirty="0">
              <a:latin typeface="Times New Roman" panose="02020603050405020304" pitchFamily="18" charset="0"/>
              <a:cs typeface="Times New Roman" panose="02020603050405020304" pitchFamily="18" charset="0"/>
            </a:endParaRPr>
          </a:p>
          <a:p>
            <a:pPr>
              <a:lnSpc>
                <a:spcPct val="150000"/>
              </a:lnSpc>
            </a:pPr>
            <a:r>
              <a:rPr lang="zh-CN" altLang="zh-CN" sz="2000" dirty="0">
                <a:latin typeface="Times New Roman" panose="02020603050405020304" pitchFamily="18" charset="0"/>
                <a:cs typeface="Times New Roman" panose="02020603050405020304" pitchFamily="18" charset="0"/>
              </a:rPr>
              <a:t>其中，</a:t>
            </a:r>
            <a:r>
              <a:rPr lang="en-US" altLang="zh-CN" sz="2000" dirty="0">
                <a:latin typeface="Times New Roman" panose="02020603050405020304" pitchFamily="18" charset="0"/>
                <a:cs typeface="Times New Roman" panose="02020603050405020304" pitchFamily="18" charset="0"/>
              </a:rPr>
              <a:t>R</a:t>
            </a:r>
            <a:r>
              <a:rPr lang="zh-CN" altLang="zh-CN" sz="2000" dirty="0">
                <a:latin typeface="Times New Roman" panose="02020603050405020304" pitchFamily="18" charset="0"/>
                <a:cs typeface="Times New Roman" panose="02020603050405020304" pitchFamily="18" charset="0"/>
              </a:rPr>
              <a:t>表示安全风险计算函数；</a:t>
            </a:r>
            <a:r>
              <a:rPr lang="en-US" altLang="zh-CN" sz="2000" dirty="0">
                <a:latin typeface="Times New Roman" panose="02020603050405020304" pitchFamily="18" charset="0"/>
                <a:cs typeface="Times New Roman" panose="02020603050405020304" pitchFamily="18" charset="0"/>
              </a:rPr>
              <a:t>A</a:t>
            </a:r>
            <a:r>
              <a:rPr lang="zh-CN" altLang="zh-CN" sz="2000" dirty="0">
                <a:latin typeface="Times New Roman" panose="02020603050405020304" pitchFamily="18" charset="0"/>
                <a:cs typeface="Times New Roman" panose="02020603050405020304" pitchFamily="18" charset="0"/>
              </a:rPr>
              <a:t>表示资产；</a:t>
            </a:r>
            <a:r>
              <a:rPr lang="en-US" altLang="zh-CN" sz="2000" dirty="0">
                <a:latin typeface="Times New Roman" panose="02020603050405020304" pitchFamily="18" charset="0"/>
                <a:cs typeface="Times New Roman" panose="02020603050405020304" pitchFamily="18" charset="0"/>
              </a:rPr>
              <a:t>T</a:t>
            </a:r>
            <a:r>
              <a:rPr lang="zh-CN" altLang="zh-CN" sz="2000" dirty="0">
                <a:latin typeface="Times New Roman" panose="02020603050405020304" pitchFamily="18" charset="0"/>
                <a:cs typeface="Times New Roman" panose="02020603050405020304" pitchFamily="18" charset="0"/>
              </a:rPr>
              <a:t>表示威胁；</a:t>
            </a:r>
            <a:r>
              <a:rPr lang="en-US" altLang="zh-CN" sz="2000" dirty="0">
                <a:latin typeface="Times New Roman" panose="02020603050405020304" pitchFamily="18" charset="0"/>
                <a:cs typeface="Times New Roman" panose="02020603050405020304" pitchFamily="18" charset="0"/>
              </a:rPr>
              <a:t>V</a:t>
            </a:r>
            <a:r>
              <a:rPr lang="zh-CN" altLang="zh-CN" sz="2000" dirty="0">
                <a:latin typeface="Times New Roman" panose="02020603050405020304" pitchFamily="18" charset="0"/>
                <a:cs typeface="Times New Roman" panose="02020603050405020304" pitchFamily="18" charset="0"/>
              </a:rPr>
              <a:t>表示脆弱性；</a:t>
            </a:r>
            <a:r>
              <a:rPr lang="en-US" altLang="zh-CN" sz="2000" dirty="0" err="1">
                <a:latin typeface="Times New Roman" panose="02020603050405020304" pitchFamily="18" charset="0"/>
                <a:cs typeface="Times New Roman" panose="02020603050405020304" pitchFamily="18" charset="0"/>
              </a:rPr>
              <a:t>Ia</a:t>
            </a:r>
            <a:r>
              <a:rPr lang="zh-CN" altLang="zh-CN" sz="2000" dirty="0">
                <a:latin typeface="Times New Roman" panose="02020603050405020304" pitchFamily="18" charset="0"/>
                <a:cs typeface="Times New Roman" panose="02020603050405020304" pitchFamily="18" charset="0"/>
              </a:rPr>
              <a:t>表示安全事件所作用的资产价值；</a:t>
            </a:r>
            <a:r>
              <a:rPr lang="en-US" altLang="zh-CN" sz="2000" dirty="0" err="1">
                <a:latin typeface="Times New Roman" panose="02020603050405020304" pitchFamily="18" charset="0"/>
                <a:cs typeface="Times New Roman" panose="02020603050405020304" pitchFamily="18" charset="0"/>
              </a:rPr>
              <a:t>Va</a:t>
            </a:r>
            <a:r>
              <a:rPr lang="zh-CN" altLang="zh-CN" sz="2000" dirty="0">
                <a:latin typeface="Times New Roman" panose="02020603050405020304" pitchFamily="18" charset="0"/>
                <a:cs typeface="Times New Roman" panose="02020603050405020304" pitchFamily="18" charset="0"/>
              </a:rPr>
              <a:t>表示脆弱性严重程度；</a:t>
            </a:r>
            <a:r>
              <a:rPr lang="en-US" altLang="zh-CN" sz="2000" dirty="0">
                <a:latin typeface="Times New Roman" panose="02020603050405020304" pitchFamily="18" charset="0"/>
                <a:cs typeface="Times New Roman" panose="02020603050405020304" pitchFamily="18" charset="0"/>
              </a:rPr>
              <a:t>L</a:t>
            </a:r>
            <a:r>
              <a:rPr lang="zh-CN" altLang="zh-CN" sz="2000" dirty="0">
                <a:latin typeface="Times New Roman" panose="02020603050405020304" pitchFamily="18" charset="0"/>
                <a:cs typeface="Times New Roman" panose="02020603050405020304" pitchFamily="18" charset="0"/>
              </a:rPr>
              <a:t>表示威胁利用资产的脆弱性导致安全事件的可能性；</a:t>
            </a:r>
            <a:r>
              <a:rPr lang="en-US" altLang="zh-CN" sz="2000" dirty="0">
                <a:latin typeface="Times New Roman" panose="02020603050405020304" pitchFamily="18" charset="0"/>
                <a:cs typeface="Times New Roman" panose="02020603050405020304" pitchFamily="18" charset="0"/>
              </a:rPr>
              <a:t>F</a:t>
            </a:r>
            <a:r>
              <a:rPr lang="zh-CN" altLang="zh-CN" sz="2000" dirty="0">
                <a:latin typeface="Times New Roman" panose="02020603050405020304" pitchFamily="18" charset="0"/>
                <a:cs typeface="Times New Roman" panose="02020603050405020304" pitchFamily="18" charset="0"/>
              </a:rPr>
              <a:t>表示安全事件发生后造成的损失。</a:t>
            </a:r>
            <a:endParaRPr lang="zh-CN" alt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55335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24370"/>
            <a:ext cx="8229600" cy="792088"/>
          </a:xfrm>
        </p:spPr>
        <p:txBody>
          <a:bodyPr>
            <a:normAutofit/>
          </a:bodyPr>
          <a:lstStyle/>
          <a:p>
            <a:pPr marL="0" indent="0">
              <a:buNone/>
            </a:pPr>
            <a:r>
              <a:rPr lang="en-US" altLang="zh-CN" dirty="0"/>
              <a:t>2.8.2 </a:t>
            </a:r>
            <a:r>
              <a:rPr lang="zh-CN" altLang="zh-CN" dirty="0"/>
              <a:t>风险处理计划</a:t>
            </a:r>
            <a:endParaRPr lang="en-US" altLang="zh-CN" dirty="0"/>
          </a:p>
          <a:p>
            <a:pPr marL="0" indent="0">
              <a:buNone/>
            </a:pPr>
            <a:endParaRPr lang="en-US" altLang="zh-CN" dirty="0"/>
          </a:p>
          <a:p>
            <a:pPr marL="0" indent="0">
              <a:buNone/>
            </a:pPr>
            <a:endParaRPr lang="en-US" altLang="zh-CN" dirty="0"/>
          </a:p>
          <a:p>
            <a:pPr marL="0" indent="0">
              <a:buNone/>
            </a:pP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740319695"/>
              </p:ext>
            </p:extLst>
          </p:nvPr>
        </p:nvGraphicFramePr>
        <p:xfrm>
          <a:off x="3743400" y="993050"/>
          <a:ext cx="5400600" cy="5527661"/>
        </p:xfrm>
        <a:graphic>
          <a:graphicData uri="http://schemas.openxmlformats.org/presentationml/2006/ole">
            <mc:AlternateContent xmlns:mc="http://schemas.openxmlformats.org/markup-compatibility/2006">
              <mc:Choice xmlns:v="urn:schemas-microsoft-com:vml" Requires="v">
                <p:oleObj spid="_x0000_s11282" name="Visio" r:id="rId3" imgW="5452806" imgH="4966778" progId="Visio.Drawing.11">
                  <p:embed/>
                </p:oleObj>
              </mc:Choice>
              <mc:Fallback>
                <p:oleObj name="Visio" r:id="rId3" imgW="5452806" imgH="4966778"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3400" y="993050"/>
                        <a:ext cx="5400600" cy="5527661"/>
                      </a:xfrm>
                      <a:prstGeom prst="rect">
                        <a:avLst/>
                      </a:prstGeom>
                      <a:noFill/>
                    </p:spPr>
                  </p:pic>
                </p:oleObj>
              </mc:Fallback>
            </mc:AlternateContent>
          </a:graphicData>
        </a:graphic>
      </p:graphicFrame>
    </p:spTree>
    <p:extLst>
      <p:ext uri="{BB962C8B-B14F-4D97-AF65-F5344CB8AC3E}">
        <p14:creationId xmlns:p14="http://schemas.microsoft.com/office/powerpoint/2010/main" val="39679433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D9DCFB35-AD7A-47C2-BF6F-689DE3335ACE}"/>
              </a:ext>
            </a:extLst>
          </p:cNvPr>
          <p:cNvSpPr/>
          <p:nvPr/>
        </p:nvSpPr>
        <p:spPr>
          <a:xfrm>
            <a:off x="611560" y="2996952"/>
            <a:ext cx="6926575" cy="252028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611560" y="1268760"/>
            <a:ext cx="8229600" cy="2520280"/>
          </a:xfrm>
        </p:spPr>
        <p:txBody>
          <a:bodyPr>
            <a:normAutofit/>
          </a:bodyPr>
          <a:lstStyle/>
          <a:p>
            <a:pPr marL="0" indent="0">
              <a:buNone/>
            </a:pPr>
            <a:r>
              <a:rPr lang="en-US" altLang="zh-CN" dirty="0"/>
              <a:t>2.8.3 </a:t>
            </a:r>
            <a:r>
              <a:rPr lang="zh-CN" altLang="zh-CN" dirty="0"/>
              <a:t>现存风险判断</a:t>
            </a:r>
            <a:endParaRPr lang="en-US" altLang="zh-CN" dirty="0"/>
          </a:p>
          <a:p>
            <a:pPr marL="0" indent="0">
              <a:buNone/>
            </a:pPr>
            <a:endParaRPr lang="zh-CN" altLang="zh-CN" dirty="0"/>
          </a:p>
          <a:p>
            <a:pPr marL="0" indent="0">
              <a:buNone/>
            </a:pPr>
            <a:r>
              <a:rPr lang="en-US" altLang="zh-CN" dirty="0"/>
              <a:t>2.8.4 </a:t>
            </a:r>
            <a:r>
              <a:rPr lang="zh-CN" altLang="zh-CN" dirty="0"/>
              <a:t>控制目标确定</a:t>
            </a:r>
          </a:p>
          <a:p>
            <a:pPr marL="0" indent="0">
              <a:buNone/>
            </a:pPr>
            <a:endParaRPr lang="en-US" altLang="zh-CN" dirty="0"/>
          </a:p>
          <a:p>
            <a:pPr marL="0" indent="0">
              <a:buNone/>
            </a:pPr>
            <a:endParaRPr lang="en-US" altLang="zh-CN" dirty="0"/>
          </a:p>
          <a:p>
            <a:pPr marL="0" indent="0">
              <a:buNone/>
            </a:pPr>
            <a:endParaRPr lang="zh-CN" altLang="en-US" dirty="0"/>
          </a:p>
        </p:txBody>
      </p:sp>
      <p:sp>
        <p:nvSpPr>
          <p:cNvPr id="4" name="矩形 3"/>
          <p:cNvSpPr/>
          <p:nvPr/>
        </p:nvSpPr>
        <p:spPr>
          <a:xfrm>
            <a:off x="1403648" y="3140968"/>
            <a:ext cx="7632848" cy="1828386"/>
          </a:xfrm>
          <a:prstGeom prst="rect">
            <a:avLst/>
          </a:prstGeom>
        </p:spPr>
        <p:txBody>
          <a:bodyPr wrap="square">
            <a:spAutoFit/>
          </a:bodyPr>
          <a:lstStyle/>
          <a:p>
            <a:pPr marL="342900" indent="-342900">
              <a:lnSpc>
                <a:spcPct val="200000"/>
              </a:lnSpc>
              <a:buAutoNum type="arabicPeriod"/>
            </a:pPr>
            <a:r>
              <a:rPr lang="zh-CN" altLang="zh-CN" sz="2000" dirty="0">
                <a:latin typeface="+mn-ea"/>
              </a:rPr>
              <a:t>风险控制需求分析</a:t>
            </a:r>
            <a:endParaRPr lang="en-US" altLang="zh-CN" sz="2000" dirty="0">
              <a:latin typeface="+mn-ea"/>
            </a:endParaRPr>
          </a:p>
          <a:p>
            <a:pPr marL="342900" indent="-342900">
              <a:lnSpc>
                <a:spcPct val="200000"/>
              </a:lnSpc>
              <a:buAutoNum type="arabicPeriod"/>
            </a:pPr>
            <a:r>
              <a:rPr lang="zh-CN" altLang="zh-CN" sz="2000" dirty="0">
                <a:latin typeface="+mn-ea"/>
              </a:rPr>
              <a:t>风险控制目标</a:t>
            </a:r>
            <a:endParaRPr lang="en-US" altLang="zh-CN" sz="2000" dirty="0">
              <a:latin typeface="+mn-ea"/>
            </a:endParaRPr>
          </a:p>
          <a:p>
            <a:pPr marL="342900" indent="-342900">
              <a:lnSpc>
                <a:spcPct val="200000"/>
              </a:lnSpc>
              <a:buAutoNum type="arabicPeriod"/>
            </a:pPr>
            <a:r>
              <a:rPr lang="zh-CN" altLang="zh-CN" sz="2000" dirty="0">
                <a:latin typeface="+mn-ea"/>
              </a:rPr>
              <a:t>统计与分析</a:t>
            </a:r>
          </a:p>
        </p:txBody>
      </p:sp>
    </p:spTree>
    <p:extLst>
      <p:ext uri="{BB962C8B-B14F-4D97-AF65-F5344CB8AC3E}">
        <p14:creationId xmlns:p14="http://schemas.microsoft.com/office/powerpoint/2010/main" val="16239285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A95C5BAB-0B18-461F-8007-CB31B0ECAB8C}"/>
              </a:ext>
            </a:extLst>
          </p:cNvPr>
          <p:cNvSpPr/>
          <p:nvPr/>
        </p:nvSpPr>
        <p:spPr>
          <a:xfrm>
            <a:off x="1501313" y="3760682"/>
            <a:ext cx="6926575" cy="172819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3" name="内容占位符 2"/>
          <p:cNvSpPr>
            <a:spLocks noGrp="1"/>
          </p:cNvSpPr>
          <p:nvPr>
            <p:ph idx="1"/>
          </p:nvPr>
        </p:nvSpPr>
        <p:spPr>
          <a:xfrm>
            <a:off x="611560" y="1268760"/>
            <a:ext cx="8229600" cy="2520280"/>
          </a:xfrm>
        </p:spPr>
        <p:txBody>
          <a:bodyPr>
            <a:normAutofit/>
          </a:bodyPr>
          <a:lstStyle/>
          <a:p>
            <a:pPr marL="0" indent="0">
              <a:buNone/>
            </a:pPr>
            <a:r>
              <a:rPr lang="en-US" altLang="zh-CN" dirty="0"/>
              <a:t>2.8.5</a:t>
            </a:r>
            <a:r>
              <a:rPr lang="zh-CN" altLang="zh-CN" dirty="0"/>
              <a:t>风险管理的方法</a:t>
            </a:r>
            <a:endParaRPr lang="en-US" altLang="zh-CN" dirty="0"/>
          </a:p>
          <a:p>
            <a:pPr marL="0" indent="0">
              <a:buNone/>
            </a:pPr>
            <a:endParaRPr lang="en-US" altLang="zh-CN" dirty="0"/>
          </a:p>
          <a:p>
            <a:pPr marL="0" indent="0">
              <a:buNone/>
            </a:pPr>
            <a:endParaRPr lang="zh-CN" altLang="en-US" dirty="0"/>
          </a:p>
        </p:txBody>
      </p:sp>
      <p:sp>
        <p:nvSpPr>
          <p:cNvPr id="4" name="矩形 3"/>
          <p:cNvSpPr/>
          <p:nvPr/>
        </p:nvSpPr>
        <p:spPr>
          <a:xfrm>
            <a:off x="1331640" y="1844824"/>
            <a:ext cx="7632848" cy="4175182"/>
          </a:xfrm>
          <a:prstGeom prst="rect">
            <a:avLst/>
          </a:prstGeom>
        </p:spPr>
        <p:txBody>
          <a:bodyPr wrap="square">
            <a:spAutoFit/>
          </a:bodyPr>
          <a:lstStyle/>
          <a:p>
            <a:pPr marL="342900" indent="-342900">
              <a:lnSpc>
                <a:spcPct val="150000"/>
              </a:lnSpc>
              <a:buAutoNum type="arabicPeriod"/>
            </a:pPr>
            <a:r>
              <a:rPr lang="zh-CN" altLang="zh-CN" sz="2000" dirty="0">
                <a:latin typeface="+mn-ea"/>
              </a:rPr>
              <a:t>接受风险</a:t>
            </a:r>
            <a:endParaRPr lang="en-US" altLang="zh-CN" sz="2000" dirty="0">
              <a:latin typeface="+mn-ea"/>
            </a:endParaRPr>
          </a:p>
          <a:p>
            <a:pPr marL="342900" indent="-342900">
              <a:lnSpc>
                <a:spcPct val="150000"/>
              </a:lnSpc>
              <a:buAutoNum type="arabicPeriod"/>
            </a:pPr>
            <a:r>
              <a:rPr lang="zh-CN" altLang="zh-CN" sz="2000" dirty="0">
                <a:latin typeface="+mn-ea"/>
              </a:rPr>
              <a:t>避免风险</a:t>
            </a:r>
            <a:endParaRPr lang="en-US" altLang="zh-CN" sz="2000" dirty="0">
              <a:latin typeface="+mn-ea"/>
            </a:endParaRPr>
          </a:p>
          <a:p>
            <a:pPr marL="342900" indent="-342900">
              <a:lnSpc>
                <a:spcPct val="150000"/>
              </a:lnSpc>
              <a:buAutoNum type="arabicPeriod"/>
            </a:pPr>
            <a:r>
              <a:rPr lang="zh-CN" altLang="zh-CN" sz="2000" dirty="0">
                <a:latin typeface="+mn-ea"/>
              </a:rPr>
              <a:t>转移风险</a:t>
            </a:r>
            <a:endParaRPr lang="en-US" altLang="zh-CN" sz="2000" dirty="0">
              <a:latin typeface="+mn-ea"/>
            </a:endParaRPr>
          </a:p>
          <a:p>
            <a:pPr marL="342900" indent="-342900">
              <a:lnSpc>
                <a:spcPct val="150000"/>
              </a:lnSpc>
              <a:buAutoNum type="arabicPeriod"/>
            </a:pPr>
            <a:r>
              <a:rPr lang="zh-CN" altLang="zh-CN" sz="2000" dirty="0">
                <a:latin typeface="+mn-ea"/>
              </a:rPr>
              <a:t>降低风险</a:t>
            </a:r>
            <a:endParaRPr lang="en-US" altLang="zh-CN" sz="2000" dirty="0">
              <a:latin typeface="+mn-ea"/>
            </a:endParaRPr>
          </a:p>
          <a:p>
            <a:pPr marL="342900" indent="-342900">
              <a:lnSpc>
                <a:spcPct val="150000"/>
              </a:lnSpc>
              <a:buAutoNum type="arabicPeriod"/>
            </a:pPr>
            <a:endParaRPr lang="en-US" altLang="zh-CN" sz="2000" dirty="0">
              <a:latin typeface="+mn-ea"/>
            </a:endParaRPr>
          </a:p>
          <a:p>
            <a:pPr marL="342900" indent="-342900">
              <a:lnSpc>
                <a:spcPct val="150000"/>
              </a:lnSpc>
              <a:buAutoNum type="arabicPeriod"/>
            </a:pPr>
            <a:endParaRPr lang="en-US" altLang="zh-CN" sz="2000" dirty="0">
              <a:latin typeface="+mn-ea"/>
            </a:endParaRPr>
          </a:p>
          <a:p>
            <a:pPr marL="342900" indent="-342900">
              <a:lnSpc>
                <a:spcPct val="150000"/>
              </a:lnSpc>
              <a:buAutoNum type="arabicPeriod"/>
            </a:pPr>
            <a:endParaRPr lang="en-US" altLang="zh-CN" sz="2000" dirty="0">
              <a:latin typeface="+mn-ea"/>
            </a:endParaRPr>
          </a:p>
          <a:p>
            <a:pPr marL="342900" indent="-342900">
              <a:lnSpc>
                <a:spcPct val="150000"/>
              </a:lnSpc>
              <a:buAutoNum type="arabicPeriod"/>
            </a:pPr>
            <a:endParaRPr lang="en-US" altLang="zh-CN" sz="2000" dirty="0">
              <a:latin typeface="+mn-ea"/>
            </a:endParaRPr>
          </a:p>
          <a:p>
            <a:pPr marL="342900" indent="-342900">
              <a:lnSpc>
                <a:spcPct val="150000"/>
              </a:lnSpc>
              <a:buAutoNum type="arabicPeriod"/>
            </a:pPr>
            <a:r>
              <a:rPr lang="zh-CN" altLang="zh-CN" sz="2000" dirty="0">
                <a:latin typeface="+mn-ea"/>
              </a:rPr>
              <a:t>处置残留风险</a:t>
            </a:r>
          </a:p>
        </p:txBody>
      </p:sp>
      <p:sp>
        <p:nvSpPr>
          <p:cNvPr id="2" name="矩形 1"/>
          <p:cNvSpPr/>
          <p:nvPr/>
        </p:nvSpPr>
        <p:spPr>
          <a:xfrm>
            <a:off x="1619672" y="3861048"/>
            <a:ext cx="6840760" cy="1554272"/>
          </a:xfrm>
          <a:prstGeom prst="rect">
            <a:avLst/>
          </a:prstGeom>
        </p:spPr>
        <p:txBody>
          <a:bodyPr wrap="square">
            <a:spAutoFit/>
          </a:bodyPr>
          <a:lstStyle/>
          <a:p>
            <a:pPr marL="342900" lvl="0" indent="-342900" algn="just">
              <a:lnSpc>
                <a:spcPts val="1800"/>
              </a:lnSpc>
              <a:spcAft>
                <a:spcPts val="600"/>
              </a:spcAft>
              <a:buFont typeface="Wingdings" panose="05000000000000000000" pitchFamily="2" charset="2"/>
              <a:buChar char=""/>
            </a:pPr>
            <a:r>
              <a:rPr lang="zh-CN" altLang="zh-CN" sz="2000" kern="100" dirty="0">
                <a:latin typeface="+mn-ea"/>
                <a:cs typeface="Times New Roman" panose="02020603050405020304" pitchFamily="18" charset="0"/>
              </a:rPr>
              <a:t>减轻威胁</a:t>
            </a:r>
            <a:r>
              <a:rPr lang="en-US" altLang="zh-CN" sz="2000" kern="100" dirty="0">
                <a:latin typeface="+mn-ea"/>
                <a:cs typeface="Times New Roman" panose="02020603050405020304" pitchFamily="18" charset="0"/>
              </a:rPr>
              <a:t>——</a:t>
            </a:r>
            <a:r>
              <a:rPr lang="zh-CN" altLang="zh-CN" sz="2000" kern="100" dirty="0">
                <a:latin typeface="+mn-ea"/>
                <a:cs typeface="Times New Roman" panose="02020603050405020304" pitchFamily="18" charset="0"/>
              </a:rPr>
              <a:t>减少威胁出现的可能性；</a:t>
            </a:r>
          </a:p>
          <a:p>
            <a:pPr marL="342900" lvl="0" indent="-342900" algn="just">
              <a:lnSpc>
                <a:spcPts val="1800"/>
              </a:lnSpc>
              <a:spcAft>
                <a:spcPts val="600"/>
              </a:spcAft>
              <a:buFont typeface="Wingdings" panose="05000000000000000000" pitchFamily="2" charset="2"/>
              <a:buChar char=""/>
            </a:pPr>
            <a:r>
              <a:rPr lang="zh-CN" altLang="zh-CN" sz="2000" kern="100" dirty="0">
                <a:latin typeface="+mn-ea"/>
                <a:cs typeface="Times New Roman" panose="02020603050405020304" pitchFamily="18" charset="0"/>
              </a:rPr>
              <a:t>减少脆弱性</a:t>
            </a:r>
            <a:r>
              <a:rPr lang="en-US" altLang="zh-CN" sz="2000" kern="100" dirty="0">
                <a:latin typeface="+mn-ea"/>
                <a:cs typeface="Times New Roman" panose="02020603050405020304" pitchFamily="18" charset="0"/>
              </a:rPr>
              <a:t>——</a:t>
            </a:r>
            <a:r>
              <a:rPr lang="zh-CN" altLang="zh-CN" sz="2000" kern="100" dirty="0">
                <a:latin typeface="+mn-ea"/>
                <a:cs typeface="Times New Roman" panose="02020603050405020304" pitchFamily="18" charset="0"/>
              </a:rPr>
              <a:t>减轻并弥补系统脆弱性；</a:t>
            </a:r>
          </a:p>
          <a:p>
            <a:pPr marL="342900" lvl="0" indent="-342900" algn="just">
              <a:lnSpc>
                <a:spcPts val="1800"/>
              </a:lnSpc>
              <a:spcAft>
                <a:spcPts val="600"/>
              </a:spcAft>
              <a:buFont typeface="Wingdings" panose="05000000000000000000" pitchFamily="2" charset="2"/>
              <a:buChar char=""/>
            </a:pPr>
            <a:r>
              <a:rPr lang="zh-CN" altLang="zh-CN" sz="2000" kern="100" dirty="0">
                <a:latin typeface="+mn-ea"/>
                <a:cs typeface="Times New Roman" panose="02020603050405020304" pitchFamily="18" charset="0"/>
              </a:rPr>
              <a:t>降低影响</a:t>
            </a:r>
            <a:r>
              <a:rPr lang="en-US" altLang="zh-CN" sz="2000" kern="100" dirty="0">
                <a:latin typeface="+mn-ea"/>
                <a:cs typeface="Times New Roman" panose="02020603050405020304" pitchFamily="18" charset="0"/>
              </a:rPr>
              <a:t>——</a:t>
            </a:r>
            <a:r>
              <a:rPr lang="zh-CN" altLang="zh-CN" sz="2000" kern="100" dirty="0">
                <a:latin typeface="+mn-ea"/>
                <a:cs typeface="Times New Roman" panose="02020603050405020304" pitchFamily="18" charset="0"/>
              </a:rPr>
              <a:t>把安全事件的影响降低到可接受的水平；</a:t>
            </a:r>
          </a:p>
          <a:p>
            <a:pPr marL="342900" lvl="0" indent="-342900" algn="just">
              <a:lnSpc>
                <a:spcPts val="1800"/>
              </a:lnSpc>
              <a:spcAft>
                <a:spcPts val="600"/>
              </a:spcAft>
              <a:buFont typeface="Wingdings" panose="05000000000000000000" pitchFamily="2" charset="2"/>
              <a:buChar char=""/>
            </a:pPr>
            <a:r>
              <a:rPr lang="zh-CN" altLang="zh-CN" sz="2000" kern="100" dirty="0">
                <a:latin typeface="+mn-ea"/>
                <a:cs typeface="Times New Roman" panose="02020603050405020304" pitchFamily="18" charset="0"/>
              </a:rPr>
              <a:t>检测意外事件；</a:t>
            </a:r>
            <a:endParaRPr lang="en-US" altLang="zh-CN" sz="2000" kern="100" dirty="0">
              <a:latin typeface="+mn-ea"/>
              <a:cs typeface="Times New Roman" panose="02020603050405020304" pitchFamily="18" charset="0"/>
            </a:endParaRPr>
          </a:p>
          <a:p>
            <a:pPr marL="342900" lvl="0" indent="-342900" algn="just">
              <a:lnSpc>
                <a:spcPts val="1800"/>
              </a:lnSpc>
              <a:spcAft>
                <a:spcPts val="600"/>
              </a:spcAft>
              <a:buFont typeface="Wingdings" panose="05000000000000000000" pitchFamily="2" charset="2"/>
              <a:buChar char=""/>
            </a:pPr>
            <a:r>
              <a:rPr lang="zh-CN" altLang="zh-CN" sz="2000" dirty="0">
                <a:latin typeface="+mn-ea"/>
                <a:cs typeface="Times New Roman" panose="02020603050405020304" pitchFamily="18" charset="0"/>
              </a:rPr>
              <a:t>从意外事件中</a:t>
            </a:r>
            <a:r>
              <a:rPr lang="zh-CN" altLang="zh-CN" sz="2000" dirty="0" smtClean="0">
                <a:latin typeface="+mn-ea"/>
                <a:cs typeface="Times New Roman" panose="02020603050405020304" pitchFamily="18" charset="0"/>
              </a:rPr>
              <a:t>恢复</a:t>
            </a:r>
            <a:r>
              <a:rPr lang="zh-CN" altLang="en-US" sz="2000" dirty="0" smtClean="0">
                <a:latin typeface="+mn-ea"/>
                <a:cs typeface="Times New Roman" panose="02020603050405020304" pitchFamily="18" charset="0"/>
              </a:rPr>
              <a:t>。</a:t>
            </a:r>
            <a:endParaRPr lang="zh-CN" altLang="en-US" sz="2000" dirty="0">
              <a:latin typeface="+mn-ea"/>
            </a:endParaRPr>
          </a:p>
        </p:txBody>
      </p:sp>
    </p:spTree>
    <p:extLst>
      <p:ext uri="{BB962C8B-B14F-4D97-AF65-F5344CB8AC3E}">
        <p14:creationId xmlns:p14="http://schemas.microsoft.com/office/powerpoint/2010/main" val="24105556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a:spLocks/>
          </p:cNvSpPr>
          <p:nvPr/>
        </p:nvSpPr>
        <p:spPr>
          <a:xfrm>
            <a:off x="457200" y="2857500"/>
            <a:ext cx="8229600" cy="1143000"/>
          </a:xfrm>
          <a:prstGeom prst="rect">
            <a:avLst/>
          </a:prstGeom>
        </p:spPr>
        <p:txBody>
          <a:bodyPr vert="horz" lIns="0" rIns="0" bIns="0" anchor="b">
            <a:normAutofit/>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dirty="0"/>
              <a:t>2.9 </a:t>
            </a:r>
            <a:r>
              <a:rPr lang="zh-CN" altLang="en-US" dirty="0"/>
              <a:t>风险评估报告</a:t>
            </a:r>
          </a:p>
        </p:txBody>
      </p:sp>
    </p:spTree>
    <p:extLst>
      <p:ext uri="{BB962C8B-B14F-4D97-AF65-F5344CB8AC3E}">
        <p14:creationId xmlns:p14="http://schemas.microsoft.com/office/powerpoint/2010/main" val="34201006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115499525"/>
              </p:ext>
            </p:extLst>
          </p:nvPr>
        </p:nvGraphicFramePr>
        <p:xfrm>
          <a:off x="1331640" y="764704"/>
          <a:ext cx="6300193" cy="5904657"/>
        </p:xfrm>
        <a:graphic>
          <a:graphicData uri="http://schemas.openxmlformats.org/drawingml/2006/table">
            <a:tbl>
              <a:tblPr firstRow="1" firstCol="1" bandRow="1" bandCol="1">
                <a:tableStyleId>{5C22544A-7EE6-4342-B048-85BDC9FD1C3A}</a:tableStyleId>
              </a:tblPr>
              <a:tblGrid>
                <a:gridCol w="1230748">
                  <a:extLst>
                    <a:ext uri="{9D8B030D-6E8A-4147-A177-3AD203B41FA5}">
                      <a16:colId xmlns:a16="http://schemas.microsoft.com/office/drawing/2014/main" val="177772049"/>
                    </a:ext>
                  </a:extLst>
                </a:gridCol>
                <a:gridCol w="160177">
                  <a:extLst>
                    <a:ext uri="{9D8B030D-6E8A-4147-A177-3AD203B41FA5}">
                      <a16:colId xmlns:a16="http://schemas.microsoft.com/office/drawing/2014/main" val="2961561529"/>
                    </a:ext>
                  </a:extLst>
                </a:gridCol>
                <a:gridCol w="4909268">
                  <a:extLst>
                    <a:ext uri="{9D8B030D-6E8A-4147-A177-3AD203B41FA5}">
                      <a16:colId xmlns:a16="http://schemas.microsoft.com/office/drawing/2014/main" val="2246754345"/>
                    </a:ext>
                  </a:extLst>
                </a:gridCol>
              </a:tblGrid>
              <a:tr h="218691">
                <a:tc>
                  <a:txBody>
                    <a:bodyPr/>
                    <a:lstStyle/>
                    <a:p>
                      <a:pPr algn="just">
                        <a:spcAft>
                          <a:spcPts val="0"/>
                        </a:spcAft>
                      </a:pPr>
                      <a:r>
                        <a:rPr lang="zh-CN" sz="1400" kern="100">
                          <a:effectLst/>
                        </a:rPr>
                        <a:t>封皮</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rowSpan="2" gridSpan="2">
                  <a:txBody>
                    <a:bodyPr/>
                    <a:lstStyle/>
                    <a:p>
                      <a:pPr algn="just">
                        <a:spcAft>
                          <a:spcPts val="0"/>
                        </a:spcAft>
                      </a:pPr>
                      <a:r>
                        <a:rPr lang="en-US" sz="1400" kern="100" dirty="0">
                          <a:effectLst/>
                        </a:rPr>
                        <a:t>XXXX</a:t>
                      </a:r>
                      <a:r>
                        <a:rPr lang="zh-CN" sz="1400" kern="100" dirty="0">
                          <a:effectLst/>
                        </a:rPr>
                        <a:t>信息安全风险评估报告</a:t>
                      </a:r>
                    </a:p>
                    <a:p>
                      <a:pPr algn="just">
                        <a:spcAft>
                          <a:spcPts val="0"/>
                        </a:spcAft>
                      </a:pPr>
                      <a:r>
                        <a:rPr lang="en-US" sz="1400" kern="100" dirty="0">
                          <a:effectLst/>
                        </a:rPr>
                        <a:t> </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rowSpan="2" hMerge="1">
                  <a:txBody>
                    <a:bodyPr/>
                    <a:lstStyle/>
                    <a:p>
                      <a:endParaRPr lang="zh-CN" altLang="en-US"/>
                    </a:p>
                  </a:txBody>
                  <a:tcPr/>
                </a:tc>
                <a:extLst>
                  <a:ext uri="{0D108BD9-81ED-4DB2-BD59-A6C34878D82A}">
                    <a16:rowId xmlns:a16="http://schemas.microsoft.com/office/drawing/2014/main" val="3564942262"/>
                  </a:ext>
                </a:extLst>
              </a:tr>
              <a:tr h="218691">
                <a:tc>
                  <a:txBody>
                    <a:bodyPr/>
                    <a:lstStyle/>
                    <a:p>
                      <a:pPr algn="just">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vMerge="1">
                  <a:txBody>
                    <a:bodyPr/>
                    <a:lstStyle/>
                    <a:p>
                      <a:endParaRPr lang="zh-CN" altLang="en-US"/>
                    </a:p>
                  </a:txBody>
                  <a:tcPr/>
                </a:tc>
                <a:tc hMerge="1" vMerge="1">
                  <a:txBody>
                    <a:bodyPr/>
                    <a:lstStyle/>
                    <a:p>
                      <a:endParaRPr lang="zh-CN" altLang="en-US"/>
                    </a:p>
                  </a:txBody>
                  <a:tcPr/>
                </a:tc>
                <a:extLst>
                  <a:ext uri="{0D108BD9-81ED-4DB2-BD59-A6C34878D82A}">
                    <a16:rowId xmlns:a16="http://schemas.microsoft.com/office/drawing/2014/main" val="2513416675"/>
                  </a:ext>
                </a:extLst>
              </a:tr>
              <a:tr h="218691">
                <a:tc>
                  <a:txBody>
                    <a:bodyPr/>
                    <a:lstStyle/>
                    <a:p>
                      <a:pPr algn="just">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被评估的系统：</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2562868915"/>
                  </a:ext>
                </a:extLst>
              </a:tr>
              <a:tr h="218691">
                <a:tc>
                  <a:txBody>
                    <a:bodyPr/>
                    <a:lstStyle/>
                    <a:p>
                      <a:pPr algn="just">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被评估单位：</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189961547"/>
                  </a:ext>
                </a:extLst>
              </a:tr>
              <a:tr h="218691">
                <a:tc>
                  <a:txBody>
                    <a:bodyPr/>
                    <a:lstStyle/>
                    <a:p>
                      <a:pPr algn="just">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评估类别：</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3039545171"/>
                  </a:ext>
                </a:extLst>
              </a:tr>
              <a:tr h="218691">
                <a:tc>
                  <a:txBody>
                    <a:bodyPr/>
                    <a:lstStyle/>
                    <a:p>
                      <a:pPr algn="just">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负责人：</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1692199841"/>
                  </a:ext>
                </a:extLst>
              </a:tr>
              <a:tr h="218691">
                <a:tc>
                  <a:txBody>
                    <a:bodyPr/>
                    <a:lstStyle/>
                    <a:p>
                      <a:pPr algn="just">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163758127"/>
                  </a:ext>
                </a:extLst>
              </a:tr>
              <a:tr h="218691">
                <a:tc>
                  <a:txBody>
                    <a:bodyPr/>
                    <a:lstStyle/>
                    <a:p>
                      <a:pPr algn="just">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评估时间：</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3702160129"/>
                  </a:ext>
                </a:extLst>
              </a:tr>
              <a:tr h="218691">
                <a:tc>
                  <a:txBody>
                    <a:bodyPr/>
                    <a:lstStyle/>
                    <a:p>
                      <a:pPr algn="just">
                        <a:spcAft>
                          <a:spcPts val="0"/>
                        </a:spcAft>
                      </a:pPr>
                      <a:r>
                        <a:rPr lang="zh-CN" sz="1400" kern="100">
                          <a:effectLst/>
                        </a:rPr>
                        <a:t>目录</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en-US" sz="1400" kern="100">
                          <a:effectLst/>
                        </a:rPr>
                        <a:t> </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3353839429"/>
                  </a:ext>
                </a:extLst>
              </a:tr>
              <a:tr h="218691">
                <a:tc>
                  <a:txBody>
                    <a:bodyPr/>
                    <a:lstStyle/>
                    <a:p>
                      <a:pPr algn="just">
                        <a:spcAft>
                          <a:spcPts val="0"/>
                        </a:spcAft>
                      </a:pPr>
                      <a:r>
                        <a:rPr lang="zh-CN" sz="1400" kern="100">
                          <a:effectLst/>
                        </a:rPr>
                        <a:t>第一章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综述</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1522432806"/>
                  </a:ext>
                </a:extLst>
              </a:tr>
              <a:tr h="218691">
                <a:tc gridSpan="3">
                  <a:txBody>
                    <a:bodyPr/>
                    <a:lstStyle/>
                    <a:p>
                      <a:pPr algn="just">
                        <a:spcAft>
                          <a:spcPts val="0"/>
                        </a:spcAft>
                      </a:pPr>
                      <a:r>
                        <a:rPr lang="zh-CN" sz="1400" kern="100">
                          <a:effectLst/>
                        </a:rPr>
                        <a:t>介绍评估准备的相关内容。</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796301275"/>
                  </a:ext>
                </a:extLst>
              </a:tr>
              <a:tr h="218691">
                <a:tc gridSpan="2">
                  <a:txBody>
                    <a:bodyPr/>
                    <a:lstStyle/>
                    <a:p>
                      <a:pPr algn="just">
                        <a:spcAft>
                          <a:spcPts val="0"/>
                        </a:spcAft>
                      </a:pPr>
                      <a:r>
                        <a:rPr lang="zh-CN" sz="1400" kern="100">
                          <a:effectLst/>
                        </a:rPr>
                        <a:t>第</a:t>
                      </a:r>
                      <a:r>
                        <a:rPr lang="en-US" sz="1400" kern="100">
                          <a:effectLst/>
                        </a:rPr>
                        <a:t>2</a:t>
                      </a:r>
                      <a:r>
                        <a:rPr lang="zh-CN" sz="1400" kern="100">
                          <a:effectLst/>
                        </a:rPr>
                        <a:t>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a:txBody>
                    <a:bodyPr/>
                    <a:lstStyle/>
                    <a:p>
                      <a:pPr algn="just">
                        <a:spcAft>
                          <a:spcPts val="0"/>
                        </a:spcAft>
                      </a:pPr>
                      <a:r>
                        <a:rPr lang="zh-CN" sz="1400" kern="100">
                          <a:effectLst/>
                        </a:rPr>
                        <a:t>识别并评价资产</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24477493"/>
                  </a:ext>
                </a:extLst>
              </a:tr>
              <a:tr h="218691">
                <a:tc gridSpan="3">
                  <a:txBody>
                    <a:bodyPr/>
                    <a:lstStyle/>
                    <a:p>
                      <a:pPr algn="just">
                        <a:spcAft>
                          <a:spcPts val="0"/>
                        </a:spcAft>
                      </a:pPr>
                      <a:r>
                        <a:rPr lang="zh-CN" sz="1400" kern="100">
                          <a:effectLst/>
                        </a:rPr>
                        <a:t>介绍资产的识别和评价结果。</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553308628"/>
                  </a:ext>
                </a:extLst>
              </a:tr>
              <a:tr h="218691">
                <a:tc>
                  <a:txBody>
                    <a:bodyPr/>
                    <a:lstStyle/>
                    <a:p>
                      <a:pPr algn="just">
                        <a:spcAft>
                          <a:spcPts val="0"/>
                        </a:spcAft>
                      </a:pPr>
                      <a:r>
                        <a:rPr lang="zh-CN" sz="1400" kern="100">
                          <a:effectLst/>
                        </a:rPr>
                        <a:t>第</a:t>
                      </a:r>
                      <a:r>
                        <a:rPr lang="en-US" sz="1400" kern="100">
                          <a:effectLst/>
                        </a:rPr>
                        <a:t>3</a:t>
                      </a:r>
                      <a:r>
                        <a:rPr lang="zh-CN" sz="1400" kern="100">
                          <a:effectLst/>
                        </a:rPr>
                        <a:t>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识别并评价威胁</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1858426320"/>
                  </a:ext>
                </a:extLst>
              </a:tr>
              <a:tr h="218691">
                <a:tc gridSpan="3">
                  <a:txBody>
                    <a:bodyPr/>
                    <a:lstStyle/>
                    <a:p>
                      <a:pPr algn="just">
                        <a:spcAft>
                          <a:spcPts val="0"/>
                        </a:spcAft>
                      </a:pPr>
                      <a:r>
                        <a:rPr lang="zh-CN" sz="1400" kern="100">
                          <a:effectLst/>
                        </a:rPr>
                        <a:t>介绍威胁的识别和评价结果。</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133054552"/>
                  </a:ext>
                </a:extLst>
              </a:tr>
              <a:tr h="218691">
                <a:tc>
                  <a:txBody>
                    <a:bodyPr/>
                    <a:lstStyle/>
                    <a:p>
                      <a:pPr algn="just">
                        <a:spcAft>
                          <a:spcPts val="0"/>
                        </a:spcAft>
                      </a:pPr>
                      <a:r>
                        <a:rPr lang="zh-CN" sz="1400" kern="100">
                          <a:effectLst/>
                        </a:rPr>
                        <a:t>第</a:t>
                      </a:r>
                      <a:r>
                        <a:rPr lang="en-US" sz="1400" kern="100">
                          <a:effectLst/>
                        </a:rPr>
                        <a:t>4</a:t>
                      </a:r>
                      <a:r>
                        <a:rPr lang="zh-CN" sz="1400" kern="100">
                          <a:effectLst/>
                        </a:rPr>
                        <a:t>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识别并评价脆弱性</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2473415691"/>
                  </a:ext>
                </a:extLst>
              </a:tr>
              <a:tr h="218691">
                <a:tc gridSpan="3">
                  <a:txBody>
                    <a:bodyPr/>
                    <a:lstStyle/>
                    <a:p>
                      <a:pPr algn="just">
                        <a:spcAft>
                          <a:spcPts val="0"/>
                        </a:spcAft>
                      </a:pPr>
                      <a:r>
                        <a:rPr lang="zh-CN" sz="1400" kern="100">
                          <a:effectLst/>
                        </a:rPr>
                        <a:t>介绍脆弱性的识别和评价结果。</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960704353"/>
                  </a:ext>
                </a:extLst>
              </a:tr>
              <a:tr h="218691">
                <a:tc>
                  <a:txBody>
                    <a:bodyPr/>
                    <a:lstStyle/>
                    <a:p>
                      <a:pPr algn="just">
                        <a:spcAft>
                          <a:spcPts val="0"/>
                        </a:spcAft>
                      </a:pPr>
                      <a:r>
                        <a:rPr lang="zh-CN" sz="1400" kern="100">
                          <a:effectLst/>
                        </a:rPr>
                        <a:t>第</a:t>
                      </a:r>
                      <a:r>
                        <a:rPr lang="en-US" sz="1400" kern="100">
                          <a:effectLst/>
                        </a:rPr>
                        <a:t>5</a:t>
                      </a:r>
                      <a:r>
                        <a:rPr lang="zh-CN" sz="1400" kern="100">
                          <a:effectLst/>
                        </a:rPr>
                        <a:t>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识别安全措施</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3014899861"/>
                  </a:ext>
                </a:extLst>
              </a:tr>
              <a:tr h="218691">
                <a:tc gridSpan="3">
                  <a:txBody>
                    <a:bodyPr/>
                    <a:lstStyle/>
                    <a:p>
                      <a:pPr algn="just">
                        <a:spcAft>
                          <a:spcPts val="0"/>
                        </a:spcAft>
                      </a:pPr>
                      <a:r>
                        <a:rPr lang="zh-CN" sz="1400" kern="100">
                          <a:effectLst/>
                        </a:rPr>
                        <a:t>介绍已有安全措施的识别和分析结果。</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874032446"/>
                  </a:ext>
                </a:extLst>
              </a:tr>
              <a:tr h="218691">
                <a:tc>
                  <a:txBody>
                    <a:bodyPr/>
                    <a:lstStyle/>
                    <a:p>
                      <a:pPr algn="just">
                        <a:spcAft>
                          <a:spcPts val="0"/>
                        </a:spcAft>
                      </a:pPr>
                      <a:r>
                        <a:rPr lang="zh-CN" sz="1400" kern="100">
                          <a:effectLst/>
                        </a:rPr>
                        <a:t>第</a:t>
                      </a:r>
                      <a:r>
                        <a:rPr lang="en-US" sz="1400" kern="100">
                          <a:effectLst/>
                        </a:rPr>
                        <a:t>6</a:t>
                      </a:r>
                      <a:r>
                        <a:rPr lang="zh-CN" sz="1400" kern="100">
                          <a:effectLst/>
                        </a:rPr>
                        <a:t>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分析可能性和影响</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3595985521"/>
                  </a:ext>
                </a:extLst>
              </a:tr>
              <a:tr h="218691">
                <a:tc gridSpan="3">
                  <a:txBody>
                    <a:bodyPr/>
                    <a:lstStyle/>
                    <a:p>
                      <a:pPr algn="just">
                        <a:spcAft>
                          <a:spcPts val="0"/>
                        </a:spcAft>
                      </a:pPr>
                      <a:r>
                        <a:rPr lang="zh-CN" sz="1400" kern="100">
                          <a:effectLst/>
                        </a:rPr>
                        <a:t>介绍可能性和影响的分析结果。</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785127174"/>
                  </a:ext>
                </a:extLst>
              </a:tr>
              <a:tr h="218691">
                <a:tc>
                  <a:txBody>
                    <a:bodyPr/>
                    <a:lstStyle/>
                    <a:p>
                      <a:pPr algn="just">
                        <a:spcAft>
                          <a:spcPts val="0"/>
                        </a:spcAft>
                      </a:pPr>
                      <a:r>
                        <a:rPr lang="zh-CN" sz="1400" kern="100">
                          <a:effectLst/>
                        </a:rPr>
                        <a:t>第</a:t>
                      </a:r>
                      <a:r>
                        <a:rPr lang="en-US" sz="1400" kern="100">
                          <a:effectLst/>
                        </a:rPr>
                        <a:t>7</a:t>
                      </a:r>
                      <a:r>
                        <a:rPr lang="zh-CN" sz="1400" kern="100">
                          <a:effectLst/>
                        </a:rPr>
                        <a:t>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风险计算</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3394373683"/>
                  </a:ext>
                </a:extLst>
              </a:tr>
              <a:tr h="218691">
                <a:tc gridSpan="3">
                  <a:txBody>
                    <a:bodyPr/>
                    <a:lstStyle/>
                    <a:p>
                      <a:pPr algn="just">
                        <a:spcAft>
                          <a:spcPts val="0"/>
                        </a:spcAft>
                      </a:pPr>
                      <a:r>
                        <a:rPr lang="zh-CN" sz="1400" kern="100">
                          <a:effectLst/>
                        </a:rPr>
                        <a:t>介绍风险的计算结果。</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776208569"/>
                  </a:ext>
                </a:extLst>
              </a:tr>
              <a:tr h="218691">
                <a:tc>
                  <a:txBody>
                    <a:bodyPr/>
                    <a:lstStyle/>
                    <a:p>
                      <a:pPr algn="just">
                        <a:spcAft>
                          <a:spcPts val="0"/>
                        </a:spcAft>
                      </a:pPr>
                      <a:r>
                        <a:rPr lang="zh-CN" sz="1400" kern="100">
                          <a:effectLst/>
                        </a:rPr>
                        <a:t>第</a:t>
                      </a:r>
                      <a:r>
                        <a:rPr lang="en-US" sz="1400" kern="100">
                          <a:effectLst/>
                        </a:rPr>
                        <a:t>8</a:t>
                      </a:r>
                      <a:r>
                        <a:rPr lang="zh-CN" sz="1400" kern="100">
                          <a:effectLst/>
                        </a:rPr>
                        <a:t>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风险控制</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608805329"/>
                  </a:ext>
                </a:extLst>
              </a:tr>
              <a:tr h="218691">
                <a:tc gridSpan="3">
                  <a:txBody>
                    <a:bodyPr/>
                    <a:lstStyle/>
                    <a:p>
                      <a:pPr algn="just">
                        <a:spcAft>
                          <a:spcPts val="0"/>
                        </a:spcAft>
                      </a:pPr>
                      <a:r>
                        <a:rPr lang="zh-CN" sz="1400" kern="100">
                          <a:effectLst/>
                        </a:rPr>
                        <a:t>介绍需控制的风险及控制措施。</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89796979"/>
                  </a:ext>
                </a:extLst>
              </a:tr>
              <a:tr h="218691">
                <a:tc>
                  <a:txBody>
                    <a:bodyPr/>
                    <a:lstStyle/>
                    <a:p>
                      <a:pPr algn="just">
                        <a:spcAft>
                          <a:spcPts val="0"/>
                        </a:spcAft>
                      </a:pPr>
                      <a:r>
                        <a:rPr lang="zh-CN" sz="1400" kern="100">
                          <a:effectLst/>
                        </a:rPr>
                        <a:t>第</a:t>
                      </a:r>
                      <a:r>
                        <a:rPr lang="en-US" sz="1400" kern="100">
                          <a:effectLst/>
                        </a:rPr>
                        <a:t>9</a:t>
                      </a:r>
                      <a:r>
                        <a:rPr lang="zh-CN" sz="1400" kern="100">
                          <a:effectLst/>
                        </a:rPr>
                        <a:t>章</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gridSpan="2">
                  <a:txBody>
                    <a:bodyPr/>
                    <a:lstStyle/>
                    <a:p>
                      <a:pPr algn="just">
                        <a:spcAft>
                          <a:spcPts val="0"/>
                        </a:spcAft>
                      </a:pPr>
                      <a:r>
                        <a:rPr lang="zh-CN" sz="1400" kern="100">
                          <a:effectLst/>
                        </a:rPr>
                        <a:t>总结</a:t>
                      </a:r>
                      <a:endParaRPr lang="zh-CN" sz="140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extLst>
                  <a:ext uri="{0D108BD9-81ED-4DB2-BD59-A6C34878D82A}">
                    <a16:rowId xmlns:a16="http://schemas.microsoft.com/office/drawing/2014/main" val="777406370"/>
                  </a:ext>
                </a:extLst>
              </a:tr>
              <a:tr h="218691">
                <a:tc gridSpan="3">
                  <a:txBody>
                    <a:bodyPr/>
                    <a:lstStyle/>
                    <a:p>
                      <a:pPr algn="just">
                        <a:spcAft>
                          <a:spcPts val="0"/>
                        </a:spcAft>
                      </a:pPr>
                      <a:r>
                        <a:rPr lang="zh-CN" sz="1400" kern="100" dirty="0">
                          <a:effectLst/>
                        </a:rPr>
                        <a:t>对本次评估进行总结。</a:t>
                      </a:r>
                      <a:endParaRPr lang="zh-CN" sz="1400" kern="100" dirty="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828881295"/>
                  </a:ext>
                </a:extLst>
              </a:tr>
            </a:tbl>
          </a:graphicData>
        </a:graphic>
      </p:graphicFrame>
    </p:spTree>
    <p:extLst>
      <p:ext uri="{BB962C8B-B14F-4D97-AF65-F5344CB8AC3E}">
        <p14:creationId xmlns:p14="http://schemas.microsoft.com/office/powerpoint/2010/main" val="183606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584" y="2492896"/>
            <a:ext cx="8229600" cy="1143000"/>
          </a:xfrm>
        </p:spPr>
        <p:txBody>
          <a:bodyPr>
            <a:normAutofit/>
          </a:bodyPr>
          <a:lstStyle/>
          <a:p>
            <a:r>
              <a:rPr lang="en-US" altLang="zh-CN" dirty="0"/>
              <a:t>2.1</a:t>
            </a:r>
            <a:r>
              <a:rPr lang="zh-CN" altLang="en-US" dirty="0"/>
              <a:t> 风险评估基础模型</a:t>
            </a:r>
          </a:p>
        </p:txBody>
      </p:sp>
    </p:spTree>
    <p:extLst>
      <p:ext uri="{BB962C8B-B14F-4D97-AF65-F5344CB8AC3E}">
        <p14:creationId xmlns:p14="http://schemas.microsoft.com/office/powerpoint/2010/main" val="30995699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a:spLocks/>
          </p:cNvSpPr>
          <p:nvPr/>
        </p:nvSpPr>
        <p:spPr>
          <a:xfrm>
            <a:off x="457200" y="3068960"/>
            <a:ext cx="8229600" cy="1143000"/>
          </a:xfrm>
          <a:prstGeom prst="rect">
            <a:avLst/>
          </a:prstGeom>
        </p:spPr>
        <p:txBody>
          <a:bodyPr vert="horz" lIns="0" rIns="0" bIns="0" anchor="b">
            <a:normAutofit fontScale="85000" lnSpcReduction="200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dirty="0"/>
              <a:t>2.10 </a:t>
            </a:r>
            <a:r>
              <a:rPr lang="zh-CN" altLang="en-US" dirty="0"/>
              <a:t>信息系统生命周期各阶段的风险评估</a:t>
            </a:r>
          </a:p>
        </p:txBody>
      </p:sp>
    </p:spTree>
    <p:extLst>
      <p:ext uri="{BB962C8B-B14F-4D97-AF65-F5344CB8AC3E}">
        <p14:creationId xmlns:p14="http://schemas.microsoft.com/office/powerpoint/2010/main" val="356597178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a16="http://schemas.microsoft.com/office/drawing/2014/main" id="{5B350150-78E6-4983-A10C-551064ACC01C}"/>
              </a:ext>
            </a:extLst>
          </p:cNvPr>
          <p:cNvGraphicFramePr/>
          <p:nvPr>
            <p:extLst>
              <p:ext uri="{D42A27DB-BD31-4B8C-83A1-F6EECF244321}">
                <p14:modId xmlns:p14="http://schemas.microsoft.com/office/powerpoint/2010/main" val="1402057743"/>
              </p:ext>
            </p:extLst>
          </p:nvPr>
        </p:nvGraphicFramePr>
        <p:xfrm>
          <a:off x="1511660" y="1484784"/>
          <a:ext cx="6120680"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242074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04E16F4F-ACD8-42DC-963E-DF1E4FF5FAD4}"/>
              </a:ext>
            </a:extLst>
          </p:cNvPr>
          <p:cNvSpPr/>
          <p:nvPr/>
        </p:nvSpPr>
        <p:spPr>
          <a:xfrm>
            <a:off x="899592" y="1988840"/>
            <a:ext cx="7416824" cy="316835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a:xfrm>
            <a:off x="238944" y="696059"/>
            <a:ext cx="8686800" cy="854968"/>
          </a:xfrm>
        </p:spPr>
        <p:txBody>
          <a:bodyPr>
            <a:normAutofit/>
          </a:bodyPr>
          <a:lstStyle/>
          <a:p>
            <a:r>
              <a:rPr lang="zh-CN" altLang="en-US" dirty="0"/>
              <a:t>思考题</a:t>
            </a:r>
            <a:endParaRPr lang="zh-CN" altLang="en-US" dirty="0"/>
          </a:p>
        </p:txBody>
      </p:sp>
      <p:sp>
        <p:nvSpPr>
          <p:cNvPr id="11" name="矩形 10"/>
          <p:cNvSpPr/>
          <p:nvPr/>
        </p:nvSpPr>
        <p:spPr>
          <a:xfrm>
            <a:off x="935189" y="2564904"/>
            <a:ext cx="6878806" cy="1754326"/>
          </a:xfrm>
          <a:prstGeom prst="rect">
            <a:avLst/>
          </a:prstGeom>
        </p:spPr>
        <p:txBody>
          <a:bodyPr wrap="none">
            <a:spAutoFit/>
          </a:bodyPr>
          <a:lstStyle/>
          <a:p>
            <a:pPr lvl="0"/>
            <a:r>
              <a:rPr lang="zh-CN" altLang="en-US" dirty="0"/>
              <a:t>（</a:t>
            </a:r>
            <a:r>
              <a:rPr lang="en-US" altLang="zh-CN" dirty="0"/>
              <a:t>1</a:t>
            </a:r>
            <a:r>
              <a:rPr lang="zh-CN" altLang="en-US" dirty="0"/>
              <a:t>）	解释“风险评估依据”和“风险评估原则”的主要内容。</a:t>
            </a:r>
          </a:p>
          <a:p>
            <a:pPr lvl="0"/>
            <a:r>
              <a:rPr lang="zh-CN" altLang="en-US" dirty="0"/>
              <a:t>（</a:t>
            </a:r>
            <a:r>
              <a:rPr lang="en-US" altLang="zh-CN" dirty="0"/>
              <a:t>2</a:t>
            </a:r>
            <a:r>
              <a:rPr lang="zh-CN" altLang="en-US" dirty="0"/>
              <a:t>）	解释“风险要素关系模型”和“风险分析原理”。</a:t>
            </a:r>
          </a:p>
          <a:p>
            <a:pPr lvl="0"/>
            <a:r>
              <a:rPr lang="zh-CN" altLang="en-US" dirty="0"/>
              <a:t>（</a:t>
            </a:r>
            <a:r>
              <a:rPr lang="en-US" altLang="zh-CN" dirty="0"/>
              <a:t>3</a:t>
            </a:r>
            <a:r>
              <a:rPr lang="zh-CN" altLang="en-US" dirty="0"/>
              <a:t>）	叙述“风险评估实施流程”。</a:t>
            </a:r>
          </a:p>
          <a:p>
            <a:pPr lvl="0"/>
            <a:r>
              <a:rPr lang="zh-CN" altLang="en-US" dirty="0"/>
              <a:t>（</a:t>
            </a:r>
            <a:r>
              <a:rPr lang="en-US" altLang="zh-CN" dirty="0"/>
              <a:t>4</a:t>
            </a:r>
            <a:r>
              <a:rPr lang="zh-CN" altLang="en-US" dirty="0"/>
              <a:t>）	展开叙述“针对潜在威胁的识别活动”的主要内容。</a:t>
            </a:r>
          </a:p>
          <a:p>
            <a:pPr lvl="0"/>
            <a:r>
              <a:rPr lang="zh-CN" altLang="en-US" dirty="0"/>
              <a:t>（</a:t>
            </a:r>
            <a:r>
              <a:rPr lang="en-US" altLang="zh-CN" dirty="0"/>
              <a:t>5</a:t>
            </a:r>
            <a:r>
              <a:rPr lang="zh-CN" altLang="en-US" dirty="0"/>
              <a:t>）	结合实例叙述“脆弱性识别”的工作方式。</a:t>
            </a:r>
          </a:p>
          <a:p>
            <a:pPr lvl="0"/>
            <a:r>
              <a:rPr lang="zh-CN" altLang="en-US" dirty="0"/>
              <a:t>（</a:t>
            </a:r>
            <a:r>
              <a:rPr lang="en-US" altLang="zh-CN" dirty="0"/>
              <a:t>6</a:t>
            </a:r>
            <a:r>
              <a:rPr lang="zh-CN" altLang="en-US" dirty="0"/>
              <a:t>）	查阅资料，归纳国内外信息安全风险评估相关标准。</a:t>
            </a:r>
            <a:endParaRPr lang="zh-CN" altLang="en-US" dirty="0"/>
          </a:p>
        </p:txBody>
      </p:sp>
    </p:spTree>
    <p:extLst>
      <p:ext uri="{BB962C8B-B14F-4D97-AF65-F5344CB8AC3E}">
        <p14:creationId xmlns:p14="http://schemas.microsoft.com/office/powerpoint/2010/main" val="4171212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596223"/>
          </a:xfrm>
        </p:spPr>
        <p:txBody>
          <a:bodyPr/>
          <a:lstStyle/>
          <a:p>
            <a:pPr marL="0" indent="0">
              <a:buNone/>
            </a:pPr>
            <a:r>
              <a:rPr lang="en-US" altLang="zh-CN" dirty="0"/>
              <a:t>2.1.1 </a:t>
            </a:r>
            <a:r>
              <a:rPr lang="zh-CN" altLang="zh-CN" dirty="0"/>
              <a:t>风险要素关系模型</a:t>
            </a:r>
            <a:endParaRPr lang="zh-CN" altLang="en-US" dirty="0"/>
          </a:p>
        </p:txBody>
      </p:sp>
      <p:pic>
        <p:nvPicPr>
          <p:cNvPr id="12" name="图片 1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2060848"/>
            <a:ext cx="6048672" cy="4032448"/>
          </a:xfrm>
          <a:prstGeom prst="rect">
            <a:avLst/>
          </a:prstGeom>
          <a:noFill/>
          <a:ln>
            <a:noFill/>
          </a:ln>
        </p:spPr>
      </p:pic>
    </p:spTree>
    <p:extLst>
      <p:ext uri="{BB962C8B-B14F-4D97-AF65-F5344CB8AC3E}">
        <p14:creationId xmlns:p14="http://schemas.microsoft.com/office/powerpoint/2010/main" val="2089709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596223"/>
          </a:xfrm>
        </p:spPr>
        <p:txBody>
          <a:bodyPr/>
          <a:lstStyle/>
          <a:p>
            <a:pPr marL="0" indent="0">
              <a:buNone/>
            </a:pPr>
            <a:r>
              <a:rPr lang="en-US" altLang="zh-CN" dirty="0"/>
              <a:t>2.1.2 </a:t>
            </a:r>
            <a:r>
              <a:rPr lang="zh-CN" altLang="zh-CN" dirty="0"/>
              <a:t>风险分析原理</a:t>
            </a:r>
            <a:endParaRPr lang="zh-CN" altLang="en-US" dirty="0"/>
          </a:p>
        </p:txBody>
      </p:sp>
      <p:grpSp>
        <p:nvGrpSpPr>
          <p:cNvPr id="4" name="组合 3"/>
          <p:cNvGrpSpPr>
            <a:grpSpLocks/>
          </p:cNvGrpSpPr>
          <p:nvPr/>
        </p:nvGrpSpPr>
        <p:grpSpPr>
          <a:xfrm>
            <a:off x="611560" y="2564904"/>
            <a:ext cx="8157823" cy="3120400"/>
            <a:chOff x="851" y="66889"/>
            <a:chExt cx="5256904" cy="1194754"/>
          </a:xfrm>
        </p:grpSpPr>
        <p:grpSp>
          <p:nvGrpSpPr>
            <p:cNvPr id="5" name="组合 4"/>
            <p:cNvGrpSpPr/>
            <p:nvPr/>
          </p:nvGrpSpPr>
          <p:grpSpPr>
            <a:xfrm>
              <a:off x="3011695" y="268955"/>
              <a:ext cx="2246060" cy="742120"/>
              <a:chOff x="9295" y="-4645"/>
              <a:chExt cx="2246060" cy="742120"/>
            </a:xfrm>
          </p:grpSpPr>
          <p:sp>
            <p:nvSpPr>
              <p:cNvPr id="31" name="文本框 50"/>
              <p:cNvSpPr txBox="1">
                <a:spLocks noChangeArrowheads="1"/>
              </p:cNvSpPr>
              <p:nvPr/>
            </p:nvSpPr>
            <p:spPr bwMode="auto">
              <a:xfrm>
                <a:off x="9295" y="-4645"/>
                <a:ext cx="1322705" cy="16540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algn="ctr">
                  <a:spcAft>
                    <a:spcPts val="0"/>
                  </a:spcAft>
                </a:pPr>
                <a:r>
                  <a:rPr lang="zh-CN" kern="100" dirty="0">
                    <a:effectLst/>
                    <a:latin typeface="等线" panose="02010600030101010101" pitchFamily="2" charset="-122"/>
                    <a:ea typeface="等线" panose="02010600030101010101" pitchFamily="2" charset="-122"/>
                    <a:cs typeface="Times New Roman" panose="02020603050405020304" pitchFamily="18" charset="0"/>
                  </a:rPr>
                  <a:t>安全事件的可能性</a:t>
                </a:r>
              </a:p>
            </p:txBody>
          </p:sp>
          <p:sp>
            <p:nvSpPr>
              <p:cNvPr id="32" name="文本框 41"/>
              <p:cNvSpPr txBox="1">
                <a:spLocks noChangeArrowheads="1"/>
              </p:cNvSpPr>
              <p:nvPr/>
            </p:nvSpPr>
            <p:spPr bwMode="auto">
              <a:xfrm>
                <a:off x="9295" y="576790"/>
                <a:ext cx="1317625" cy="16068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algn="ctr">
                  <a:spcAft>
                    <a:spcPts val="0"/>
                  </a:spcAft>
                </a:pPr>
                <a:r>
                  <a:rPr lang="zh-CN" kern="100">
                    <a:effectLst/>
                    <a:latin typeface="等线" panose="02010600030101010101" pitchFamily="2" charset="-122"/>
                    <a:ea typeface="等线" panose="02010600030101010101" pitchFamily="2" charset="-122"/>
                    <a:cs typeface="Times New Roman" panose="02020603050405020304" pitchFamily="18" charset="0"/>
                  </a:rPr>
                  <a:t>安全事件的损失</a:t>
                </a:r>
              </a:p>
            </p:txBody>
          </p:sp>
          <p:sp>
            <p:nvSpPr>
              <p:cNvPr id="33" name="文本框 47"/>
              <p:cNvSpPr txBox="1">
                <a:spLocks noChangeArrowheads="1"/>
              </p:cNvSpPr>
              <p:nvPr/>
            </p:nvSpPr>
            <p:spPr bwMode="auto">
              <a:xfrm>
                <a:off x="1599400" y="311265"/>
                <a:ext cx="655955" cy="16068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algn="ctr">
                  <a:spcAft>
                    <a:spcPts val="0"/>
                  </a:spcAft>
                </a:pPr>
                <a:r>
                  <a:rPr lang="zh-CN" kern="100">
                    <a:effectLst/>
                    <a:latin typeface="等线" panose="02010600030101010101" pitchFamily="2" charset="-122"/>
                    <a:ea typeface="等线" panose="02010600030101010101" pitchFamily="2" charset="-122"/>
                    <a:cs typeface="Times New Roman" panose="02020603050405020304" pitchFamily="18" charset="0"/>
                  </a:rPr>
                  <a:t>风险值</a:t>
                </a:r>
              </a:p>
            </p:txBody>
          </p:sp>
          <p:cxnSp>
            <p:nvCxnSpPr>
              <p:cNvPr id="34" name="直接箭头连接符 33"/>
              <p:cNvCxnSpPr>
                <a:cxnSpLocks noChangeShapeType="1"/>
              </p:cNvCxnSpPr>
              <p:nvPr/>
            </p:nvCxnSpPr>
            <p:spPr bwMode="auto">
              <a:xfrm>
                <a:off x="1332000" y="158400"/>
                <a:ext cx="265635" cy="172423"/>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35" name="直接箭头连接符 34"/>
              <p:cNvCxnSpPr>
                <a:cxnSpLocks noChangeShapeType="1"/>
              </p:cNvCxnSpPr>
              <p:nvPr/>
            </p:nvCxnSpPr>
            <p:spPr bwMode="auto">
              <a:xfrm flipV="1">
                <a:off x="1324800" y="465391"/>
                <a:ext cx="272835" cy="194826"/>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nvGrpSpPr>
            <p:cNvPr id="6" name="组合 5"/>
            <p:cNvGrpSpPr/>
            <p:nvPr/>
          </p:nvGrpSpPr>
          <p:grpSpPr>
            <a:xfrm>
              <a:off x="851" y="66889"/>
              <a:ext cx="3010844" cy="1194754"/>
              <a:chOff x="851" y="66889"/>
              <a:chExt cx="3010844" cy="1194754"/>
            </a:xfrm>
          </p:grpSpPr>
          <p:grpSp>
            <p:nvGrpSpPr>
              <p:cNvPr id="7" name="组合 6"/>
              <p:cNvGrpSpPr/>
              <p:nvPr/>
            </p:nvGrpSpPr>
            <p:grpSpPr>
              <a:xfrm>
                <a:off x="2919" y="976725"/>
                <a:ext cx="3008776" cy="284918"/>
                <a:chOff x="-4281" y="-103275"/>
                <a:chExt cx="3008776" cy="284918"/>
              </a:xfrm>
            </p:grpSpPr>
            <p:grpSp>
              <p:nvGrpSpPr>
                <p:cNvPr id="25" name="组合 24"/>
                <p:cNvGrpSpPr/>
                <p:nvPr/>
              </p:nvGrpSpPr>
              <p:grpSpPr>
                <a:xfrm>
                  <a:off x="-4281" y="20958"/>
                  <a:ext cx="1274261" cy="160685"/>
                  <a:chOff x="-4281" y="20958"/>
                  <a:chExt cx="1274261" cy="160685"/>
                </a:xfrm>
              </p:grpSpPr>
              <p:sp>
                <p:nvSpPr>
                  <p:cNvPr id="29" name="文本框 38"/>
                  <p:cNvSpPr txBox="1">
                    <a:spLocks noChangeArrowheads="1"/>
                  </p:cNvSpPr>
                  <p:nvPr/>
                </p:nvSpPr>
                <p:spPr bwMode="auto">
                  <a:xfrm>
                    <a:off x="-4281" y="20958"/>
                    <a:ext cx="969010" cy="16068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algn="ctr">
                      <a:spcAft>
                        <a:spcPts val="0"/>
                      </a:spcAft>
                    </a:pPr>
                    <a:r>
                      <a:rPr lang="zh-CN" kern="100">
                        <a:effectLst/>
                        <a:latin typeface="等线" panose="02010600030101010101" pitchFamily="2" charset="-122"/>
                        <a:ea typeface="等线" panose="02010600030101010101" pitchFamily="2" charset="-122"/>
                        <a:cs typeface="Times New Roman" panose="02020603050405020304" pitchFamily="18" charset="0"/>
                      </a:rPr>
                      <a:t>资产识别</a:t>
                    </a:r>
                  </a:p>
                </p:txBody>
              </p:sp>
              <p:cxnSp>
                <p:nvCxnSpPr>
                  <p:cNvPr id="30" name="直接箭头连接符 29"/>
                  <p:cNvCxnSpPr>
                    <a:cxnSpLocks noChangeShapeType="1"/>
                  </p:cNvCxnSpPr>
                  <p:nvPr/>
                </p:nvCxnSpPr>
                <p:spPr bwMode="auto">
                  <a:xfrm>
                    <a:off x="967720" y="96264"/>
                    <a:ext cx="30226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nvGrpSpPr>
                <p:cNvPr id="26" name="组合 25"/>
                <p:cNvGrpSpPr/>
                <p:nvPr/>
              </p:nvGrpSpPr>
              <p:grpSpPr>
                <a:xfrm>
                  <a:off x="1262920" y="-103275"/>
                  <a:ext cx="1741575" cy="284918"/>
                  <a:chOff x="-25880" y="-103275"/>
                  <a:chExt cx="1741575" cy="284918"/>
                </a:xfrm>
              </p:grpSpPr>
              <p:sp>
                <p:nvSpPr>
                  <p:cNvPr id="27" name="文本框 39"/>
                  <p:cNvSpPr txBox="1">
                    <a:spLocks noChangeArrowheads="1"/>
                  </p:cNvSpPr>
                  <p:nvPr/>
                </p:nvSpPr>
                <p:spPr bwMode="auto">
                  <a:xfrm>
                    <a:off x="-25880" y="20958"/>
                    <a:ext cx="1343660" cy="16068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algn="ctr">
                      <a:spcAft>
                        <a:spcPts val="0"/>
                      </a:spcAft>
                    </a:pPr>
                    <a:r>
                      <a:rPr lang="zh-CN" kern="100" dirty="0">
                        <a:effectLst/>
                        <a:latin typeface="等线" panose="02010600030101010101" pitchFamily="2" charset="-122"/>
                        <a:ea typeface="等线" panose="02010600030101010101" pitchFamily="2" charset="-122"/>
                        <a:cs typeface="Times New Roman" panose="02020603050405020304" pitchFamily="18" charset="0"/>
                      </a:rPr>
                      <a:t>资产价值</a:t>
                    </a:r>
                  </a:p>
                </p:txBody>
              </p:sp>
              <p:cxnSp>
                <p:nvCxnSpPr>
                  <p:cNvPr id="28" name="直接箭头连接符 27"/>
                  <p:cNvCxnSpPr>
                    <a:cxnSpLocks noChangeShapeType="1"/>
                  </p:cNvCxnSpPr>
                  <p:nvPr/>
                </p:nvCxnSpPr>
                <p:spPr bwMode="auto">
                  <a:xfrm flipV="1">
                    <a:off x="1317780" y="-103275"/>
                    <a:ext cx="397915" cy="20427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grpSp>
            <p:nvGrpSpPr>
              <p:cNvPr id="8" name="组合 7"/>
              <p:cNvGrpSpPr/>
              <p:nvPr/>
            </p:nvGrpSpPr>
            <p:grpSpPr>
              <a:xfrm>
                <a:off x="851" y="66889"/>
                <a:ext cx="3010844" cy="820044"/>
                <a:chOff x="851" y="66889"/>
                <a:chExt cx="3010844" cy="820044"/>
              </a:xfrm>
            </p:grpSpPr>
            <p:grpSp>
              <p:nvGrpSpPr>
                <p:cNvPr id="9" name="组合 8"/>
                <p:cNvGrpSpPr/>
                <p:nvPr/>
              </p:nvGrpSpPr>
              <p:grpSpPr>
                <a:xfrm>
                  <a:off x="851" y="66889"/>
                  <a:ext cx="3010844" cy="233106"/>
                  <a:chOff x="-6349" y="66889"/>
                  <a:chExt cx="3010844" cy="233106"/>
                </a:xfrm>
              </p:grpSpPr>
              <p:grpSp>
                <p:nvGrpSpPr>
                  <p:cNvPr id="19" name="组合 18"/>
                  <p:cNvGrpSpPr/>
                  <p:nvPr/>
                </p:nvGrpSpPr>
                <p:grpSpPr>
                  <a:xfrm>
                    <a:off x="-6349" y="66889"/>
                    <a:ext cx="1267200" cy="160685"/>
                    <a:chOff x="-6349" y="66889"/>
                    <a:chExt cx="1267200" cy="160685"/>
                  </a:xfrm>
                </p:grpSpPr>
                <p:sp>
                  <p:nvSpPr>
                    <p:cNvPr id="23" name="文本框 53"/>
                    <p:cNvSpPr txBox="1">
                      <a:spLocks noChangeArrowheads="1"/>
                    </p:cNvSpPr>
                    <p:nvPr/>
                  </p:nvSpPr>
                  <p:spPr bwMode="auto">
                    <a:xfrm>
                      <a:off x="-6349" y="66889"/>
                      <a:ext cx="965200" cy="16068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algn="ctr">
                        <a:spcAft>
                          <a:spcPts val="0"/>
                        </a:spcAft>
                      </a:pPr>
                      <a:r>
                        <a:rPr lang="zh-CN" kern="100" dirty="0">
                          <a:effectLst/>
                          <a:latin typeface="等线" panose="02010600030101010101" pitchFamily="2" charset="-122"/>
                          <a:ea typeface="等线" panose="02010600030101010101" pitchFamily="2" charset="-122"/>
                          <a:cs typeface="Times New Roman" panose="02020603050405020304" pitchFamily="18" charset="0"/>
                        </a:rPr>
                        <a:t>威胁识别</a:t>
                      </a:r>
                    </a:p>
                  </p:txBody>
                </p:sp>
                <p:cxnSp>
                  <p:nvCxnSpPr>
                    <p:cNvPr id="24" name="直接箭头连接符 23"/>
                    <p:cNvCxnSpPr>
                      <a:cxnSpLocks noChangeShapeType="1"/>
                    </p:cNvCxnSpPr>
                    <p:nvPr/>
                  </p:nvCxnSpPr>
                  <p:spPr bwMode="auto">
                    <a:xfrm>
                      <a:off x="958591" y="152140"/>
                      <a:ext cx="30226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nvGrpSpPr>
                  <p:cNvPr id="20" name="组合 19"/>
                  <p:cNvGrpSpPr/>
                  <p:nvPr/>
                </p:nvGrpSpPr>
                <p:grpSpPr>
                  <a:xfrm>
                    <a:off x="1260851" y="66889"/>
                    <a:ext cx="1743644" cy="233106"/>
                    <a:chOff x="-6349" y="66889"/>
                    <a:chExt cx="1743644" cy="233106"/>
                  </a:xfrm>
                </p:grpSpPr>
                <p:sp>
                  <p:nvSpPr>
                    <p:cNvPr id="21" name="文本框 54"/>
                    <p:cNvSpPr txBox="1">
                      <a:spLocks noChangeArrowheads="1"/>
                    </p:cNvSpPr>
                    <p:nvPr/>
                  </p:nvSpPr>
                  <p:spPr bwMode="auto">
                    <a:xfrm>
                      <a:off x="-6349" y="66889"/>
                      <a:ext cx="1350010" cy="16068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algn="ctr">
                        <a:spcAft>
                          <a:spcPts val="0"/>
                        </a:spcAft>
                      </a:pPr>
                      <a:r>
                        <a:rPr lang="zh-CN" kern="100" dirty="0">
                          <a:effectLst/>
                          <a:latin typeface="等线" panose="02010600030101010101" pitchFamily="2" charset="-122"/>
                          <a:ea typeface="等线" panose="02010600030101010101" pitchFamily="2" charset="-122"/>
                          <a:cs typeface="Times New Roman" panose="02020603050405020304" pitchFamily="18" charset="0"/>
                        </a:rPr>
                        <a:t>威胁出现的频率</a:t>
                      </a:r>
                    </a:p>
                  </p:txBody>
                </p:sp>
                <p:cxnSp>
                  <p:nvCxnSpPr>
                    <p:cNvPr id="22" name="直接箭头连接符 21"/>
                    <p:cNvCxnSpPr>
                      <a:cxnSpLocks noChangeShapeType="1"/>
                    </p:cNvCxnSpPr>
                    <p:nvPr/>
                  </p:nvCxnSpPr>
                  <p:spPr bwMode="auto">
                    <a:xfrm>
                      <a:off x="1347876" y="140747"/>
                      <a:ext cx="389419" cy="159248"/>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grpSp>
              <p:nvGrpSpPr>
                <p:cNvPr id="10" name="组合 9"/>
                <p:cNvGrpSpPr/>
                <p:nvPr/>
              </p:nvGrpSpPr>
              <p:grpSpPr>
                <a:xfrm>
                  <a:off x="1125" y="414558"/>
                  <a:ext cx="3006355" cy="472375"/>
                  <a:chOff x="1125" y="-39042"/>
                  <a:chExt cx="3006355" cy="472375"/>
                </a:xfrm>
              </p:grpSpPr>
              <p:grpSp>
                <p:nvGrpSpPr>
                  <p:cNvPr id="11" name="组合 10"/>
                  <p:cNvGrpSpPr/>
                  <p:nvPr/>
                </p:nvGrpSpPr>
                <p:grpSpPr>
                  <a:xfrm>
                    <a:off x="1281460" y="-39042"/>
                    <a:ext cx="1726020" cy="472375"/>
                    <a:chOff x="-140" y="-39042"/>
                    <a:chExt cx="1726020" cy="472375"/>
                  </a:xfrm>
                </p:grpSpPr>
                <p:sp>
                  <p:nvSpPr>
                    <p:cNvPr id="16" name="文本框 45"/>
                    <p:cNvSpPr txBox="1">
                      <a:spLocks noChangeArrowheads="1"/>
                    </p:cNvSpPr>
                    <p:nvPr/>
                  </p:nvSpPr>
                  <p:spPr bwMode="auto">
                    <a:xfrm>
                      <a:off x="-140" y="128905"/>
                      <a:ext cx="1360170" cy="165406"/>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algn="ctr">
                        <a:spcAft>
                          <a:spcPts val="0"/>
                        </a:spcAft>
                      </a:pPr>
                      <a:r>
                        <a:rPr lang="zh-CN" kern="100" dirty="0">
                          <a:effectLst/>
                          <a:latin typeface="等线" panose="02010600030101010101" pitchFamily="2" charset="-122"/>
                          <a:ea typeface="等线" panose="02010600030101010101" pitchFamily="2" charset="-122"/>
                          <a:cs typeface="Times New Roman" panose="02020603050405020304" pitchFamily="18" charset="0"/>
                        </a:rPr>
                        <a:t>脆弱性的严重程度</a:t>
                      </a:r>
                    </a:p>
                  </p:txBody>
                </p:sp>
                <p:cxnSp>
                  <p:nvCxnSpPr>
                    <p:cNvPr id="17" name="直接箭头连接符 16"/>
                    <p:cNvCxnSpPr>
                      <a:cxnSpLocks noChangeShapeType="1"/>
                    </p:cNvCxnSpPr>
                    <p:nvPr/>
                  </p:nvCxnSpPr>
                  <p:spPr bwMode="auto">
                    <a:xfrm flipV="1">
                      <a:off x="1375360" y="-39042"/>
                      <a:ext cx="350520" cy="189865"/>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8" name="直接箭头连接符 17"/>
                    <p:cNvCxnSpPr>
                      <a:cxnSpLocks noChangeShapeType="1"/>
                    </p:cNvCxnSpPr>
                    <p:nvPr/>
                  </p:nvCxnSpPr>
                  <p:spPr bwMode="auto">
                    <a:xfrm>
                      <a:off x="1360799" y="265386"/>
                      <a:ext cx="361740" cy="167947"/>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nvGrpSpPr>
                  <p:cNvPr id="13" name="组合 12"/>
                  <p:cNvGrpSpPr/>
                  <p:nvPr/>
                </p:nvGrpSpPr>
                <p:grpSpPr>
                  <a:xfrm>
                    <a:off x="1125" y="133626"/>
                    <a:ext cx="1280335" cy="160685"/>
                    <a:chOff x="1125" y="47226"/>
                    <a:chExt cx="1280335" cy="160685"/>
                  </a:xfrm>
                </p:grpSpPr>
                <p:sp>
                  <p:nvSpPr>
                    <p:cNvPr id="14" name="文本框 44"/>
                    <p:cNvSpPr txBox="1">
                      <a:spLocks noChangeArrowheads="1"/>
                    </p:cNvSpPr>
                    <p:nvPr/>
                  </p:nvSpPr>
                  <p:spPr bwMode="auto">
                    <a:xfrm>
                      <a:off x="1125" y="47226"/>
                      <a:ext cx="974090" cy="16068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upright="1">
                      <a:spAutoFit/>
                    </a:bodyPr>
                    <a:lstStyle/>
                    <a:p>
                      <a:pPr algn="ctr">
                        <a:spcAft>
                          <a:spcPts val="0"/>
                        </a:spcAft>
                      </a:pPr>
                      <a:r>
                        <a:rPr lang="zh-CN" kern="100">
                          <a:effectLst/>
                          <a:latin typeface="等线" panose="02010600030101010101" pitchFamily="2" charset="-122"/>
                          <a:ea typeface="等线" panose="02010600030101010101" pitchFamily="2" charset="-122"/>
                          <a:cs typeface="Times New Roman" panose="02020603050405020304" pitchFamily="18" charset="0"/>
                        </a:rPr>
                        <a:t>脆弱性识别</a:t>
                      </a:r>
                    </a:p>
                  </p:txBody>
                </p:sp>
                <p:cxnSp>
                  <p:nvCxnSpPr>
                    <p:cNvPr id="15" name="直接箭头连接符 14"/>
                    <p:cNvCxnSpPr>
                      <a:cxnSpLocks noChangeShapeType="1"/>
                    </p:cNvCxnSpPr>
                    <p:nvPr/>
                  </p:nvCxnSpPr>
                  <p:spPr bwMode="auto">
                    <a:xfrm>
                      <a:off x="979200" y="125208"/>
                      <a:ext cx="30226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grpSp>
          </p:grpSp>
        </p:grpSp>
      </p:grpSp>
    </p:spTree>
    <p:extLst>
      <p:ext uri="{BB962C8B-B14F-4D97-AF65-F5344CB8AC3E}">
        <p14:creationId xmlns:p14="http://schemas.microsoft.com/office/powerpoint/2010/main" val="641582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836712"/>
            <a:ext cx="8229600" cy="596223"/>
          </a:xfrm>
        </p:spPr>
        <p:txBody>
          <a:bodyPr/>
          <a:lstStyle/>
          <a:p>
            <a:pPr marL="0" indent="0">
              <a:buNone/>
            </a:pPr>
            <a:r>
              <a:rPr lang="en-US" altLang="zh-CN" dirty="0"/>
              <a:t>2.1.3 </a:t>
            </a:r>
            <a:r>
              <a:rPr lang="zh-CN" altLang="zh-CN" dirty="0"/>
              <a:t>风险评估方法</a:t>
            </a:r>
            <a:endParaRPr lang="zh-CN" altLang="en-US" dirty="0"/>
          </a:p>
        </p:txBody>
      </p:sp>
      <p:graphicFrame>
        <p:nvGraphicFramePr>
          <p:cNvPr id="2" name="表格 1"/>
          <p:cNvGraphicFramePr>
            <a:graphicFrameLocks noGrp="1"/>
          </p:cNvGraphicFramePr>
          <p:nvPr>
            <p:extLst>
              <p:ext uri="{D42A27DB-BD31-4B8C-83A1-F6EECF244321}">
                <p14:modId xmlns:p14="http://schemas.microsoft.com/office/powerpoint/2010/main" val="904871017"/>
              </p:ext>
            </p:extLst>
          </p:nvPr>
        </p:nvGraphicFramePr>
        <p:xfrm>
          <a:off x="107504" y="1628800"/>
          <a:ext cx="8892482" cy="4732370"/>
        </p:xfrm>
        <a:graphic>
          <a:graphicData uri="http://schemas.openxmlformats.org/drawingml/2006/table">
            <a:tbl>
              <a:tblPr firstRow="1" firstCol="1" bandRow="1" bandCol="1">
                <a:tableStyleId>{5C22544A-7EE6-4342-B048-85BDC9FD1C3A}</a:tableStyleId>
              </a:tblPr>
              <a:tblGrid>
                <a:gridCol w="683569">
                  <a:extLst>
                    <a:ext uri="{9D8B030D-6E8A-4147-A177-3AD203B41FA5}">
                      <a16:colId xmlns:a16="http://schemas.microsoft.com/office/drawing/2014/main" val="4114471801"/>
                    </a:ext>
                  </a:extLst>
                </a:gridCol>
                <a:gridCol w="2531654">
                  <a:extLst>
                    <a:ext uri="{9D8B030D-6E8A-4147-A177-3AD203B41FA5}">
                      <a16:colId xmlns:a16="http://schemas.microsoft.com/office/drawing/2014/main" val="3967810036"/>
                    </a:ext>
                  </a:extLst>
                </a:gridCol>
                <a:gridCol w="3077268">
                  <a:extLst>
                    <a:ext uri="{9D8B030D-6E8A-4147-A177-3AD203B41FA5}">
                      <a16:colId xmlns:a16="http://schemas.microsoft.com/office/drawing/2014/main" val="2300838305"/>
                    </a:ext>
                  </a:extLst>
                </a:gridCol>
                <a:gridCol w="2599991">
                  <a:extLst>
                    <a:ext uri="{9D8B030D-6E8A-4147-A177-3AD203B41FA5}">
                      <a16:colId xmlns:a16="http://schemas.microsoft.com/office/drawing/2014/main" val="358498830"/>
                    </a:ext>
                  </a:extLst>
                </a:gridCol>
              </a:tblGrid>
              <a:tr h="278375">
                <a:tc>
                  <a:txBody>
                    <a:bodyPr/>
                    <a:lstStyle/>
                    <a:p>
                      <a:pPr>
                        <a:spcAft>
                          <a:spcPts val="0"/>
                        </a:spcAft>
                      </a:pPr>
                      <a:r>
                        <a:rPr lang="zh-CN" sz="1600" kern="1200">
                          <a:effectLst/>
                        </a:rPr>
                        <a:t>名称 </a:t>
                      </a:r>
                      <a:endParaRPr lang="zh-CN" sz="1600" kern="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nchor="ctr"/>
                </a:tc>
                <a:tc>
                  <a:txBody>
                    <a:bodyPr/>
                    <a:lstStyle/>
                    <a:p>
                      <a:pPr indent="229235">
                        <a:spcAft>
                          <a:spcPts val="0"/>
                        </a:spcAft>
                      </a:pPr>
                      <a:r>
                        <a:rPr lang="zh-CN" sz="1600" kern="1200">
                          <a:effectLst/>
                        </a:rPr>
                        <a:t>定性评估方法</a:t>
                      </a:r>
                      <a:endParaRPr lang="zh-CN" sz="1600" kern="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tc>
                  <a:txBody>
                    <a:bodyPr/>
                    <a:lstStyle/>
                    <a:p>
                      <a:pPr indent="229235">
                        <a:spcAft>
                          <a:spcPts val="0"/>
                        </a:spcAft>
                      </a:pPr>
                      <a:r>
                        <a:rPr lang="zh-CN" sz="1600" kern="1200">
                          <a:effectLst/>
                        </a:rPr>
                        <a:t>定量评估方法</a:t>
                      </a:r>
                      <a:endParaRPr lang="zh-CN" sz="1600" kern="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tc>
                  <a:txBody>
                    <a:bodyPr/>
                    <a:lstStyle/>
                    <a:p>
                      <a:pPr indent="229235">
                        <a:spcAft>
                          <a:spcPts val="0"/>
                        </a:spcAft>
                      </a:pPr>
                      <a:r>
                        <a:rPr lang="zh-CN" sz="1600" kern="1200">
                          <a:effectLst/>
                        </a:rPr>
                        <a:t>定量与定性结合方法</a:t>
                      </a:r>
                      <a:endParaRPr lang="zh-CN" sz="1600" kern="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3186484483"/>
                  </a:ext>
                </a:extLst>
              </a:tr>
              <a:tr h="1391874">
                <a:tc>
                  <a:txBody>
                    <a:bodyPr/>
                    <a:lstStyle/>
                    <a:p>
                      <a:pPr>
                        <a:spcAft>
                          <a:spcPts val="0"/>
                        </a:spcAft>
                      </a:pPr>
                      <a:r>
                        <a:rPr lang="zh-CN" sz="1600" kern="1200">
                          <a:effectLst/>
                        </a:rPr>
                        <a:t>定义</a:t>
                      </a:r>
                      <a:endParaRPr lang="zh-CN" sz="1600" kern="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nchor="ctr"/>
                </a:tc>
                <a:tc>
                  <a:txBody>
                    <a:bodyPr/>
                    <a:lstStyle/>
                    <a:p>
                      <a:pPr algn="just">
                        <a:spcAft>
                          <a:spcPts val="0"/>
                        </a:spcAft>
                      </a:pPr>
                      <a:r>
                        <a:rPr lang="zh-CN" sz="1600" kern="1200" dirty="0">
                          <a:effectLst/>
                        </a:rPr>
                        <a:t>主要依据评估者的知识、经验、历史教训、政策走向及特殊案例等非量化资料对系统风险状况做出判断的过程</a:t>
                      </a:r>
                      <a:endParaRPr lang="zh-CN" sz="1600" kern="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tc>
                  <a:txBody>
                    <a:bodyPr/>
                    <a:lstStyle/>
                    <a:p>
                      <a:pPr indent="20320" algn="just">
                        <a:spcAft>
                          <a:spcPts val="0"/>
                        </a:spcAft>
                      </a:pPr>
                      <a:r>
                        <a:rPr lang="zh-CN" sz="1600" kern="1200" dirty="0">
                          <a:effectLst/>
                        </a:rPr>
                        <a:t>运用数量指标来对风险进行评估</a:t>
                      </a:r>
                      <a:endParaRPr lang="zh-CN" sz="1600" kern="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tc>
                  <a:txBody>
                    <a:bodyPr/>
                    <a:lstStyle/>
                    <a:p>
                      <a:pPr algn="just">
                        <a:spcAft>
                          <a:spcPts val="0"/>
                        </a:spcAft>
                      </a:pPr>
                      <a:r>
                        <a:rPr lang="zh-CN" sz="1600" kern="1200">
                          <a:effectLst/>
                        </a:rPr>
                        <a:t>定量是分析基础和前提；定性分析是灵魂，是形成概念、观点，作出判断，得出结论所必须依靠的</a:t>
                      </a:r>
                      <a:endParaRPr lang="zh-CN" sz="1600" kern="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4215028756"/>
                  </a:ext>
                </a:extLst>
              </a:tr>
              <a:tr h="1948623">
                <a:tc>
                  <a:txBody>
                    <a:bodyPr/>
                    <a:lstStyle/>
                    <a:p>
                      <a:pPr>
                        <a:spcAft>
                          <a:spcPts val="0"/>
                        </a:spcAft>
                      </a:pPr>
                      <a:r>
                        <a:rPr lang="zh-CN" sz="1600" kern="1200" dirty="0">
                          <a:effectLst/>
                        </a:rPr>
                        <a:t>优点 </a:t>
                      </a:r>
                      <a:endParaRPr lang="zh-CN" sz="1600" kern="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nchor="ctr"/>
                </a:tc>
                <a:tc>
                  <a:txBody>
                    <a:bodyPr/>
                    <a:lstStyle/>
                    <a:p>
                      <a:pPr algn="just">
                        <a:spcAft>
                          <a:spcPts val="0"/>
                        </a:spcAft>
                      </a:pPr>
                      <a:r>
                        <a:rPr lang="zh-CN" sz="1600" kern="1200" dirty="0">
                          <a:effectLst/>
                        </a:rPr>
                        <a:t>可以挖掘出一些蕴藏很深的思想，使评估的结论更全面、更深刻；便于组织管理、业务和技术人员更好地参与评估工作，大大提高评估结果的适用性和可接受性</a:t>
                      </a:r>
                      <a:endParaRPr lang="zh-CN" sz="1600" kern="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tc>
                  <a:txBody>
                    <a:bodyPr/>
                    <a:lstStyle/>
                    <a:p>
                      <a:pPr algn="just">
                        <a:spcAft>
                          <a:spcPts val="0"/>
                        </a:spcAft>
                      </a:pPr>
                      <a:r>
                        <a:rPr lang="zh-CN" sz="1600" kern="1200" dirty="0">
                          <a:effectLst/>
                        </a:rPr>
                        <a:t>能够通过投资收益计算的客观结果来说服组织管理人员来推动风险管理；随着组织建立数据的历史记录并获得经验，其精确度将随着时间的推移而提高</a:t>
                      </a:r>
                      <a:endParaRPr lang="zh-CN" sz="1600" kern="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tc>
                  <a:txBody>
                    <a:bodyPr/>
                    <a:lstStyle/>
                    <a:p>
                      <a:pPr algn="just">
                        <a:spcAft>
                          <a:spcPts val="0"/>
                        </a:spcAft>
                      </a:pPr>
                      <a:r>
                        <a:rPr lang="zh-CN" sz="1600" kern="1200" dirty="0">
                          <a:effectLst/>
                        </a:rPr>
                        <a:t>在复杂的信息系统风险评估过程中，将这两种方法融合起来，取其优点 </a:t>
                      </a:r>
                      <a:endParaRPr lang="zh-CN" sz="1600" kern="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2974269160"/>
                  </a:ext>
                </a:extLst>
              </a:tr>
              <a:tr h="1113498">
                <a:tc>
                  <a:txBody>
                    <a:bodyPr/>
                    <a:lstStyle/>
                    <a:p>
                      <a:pPr>
                        <a:spcAft>
                          <a:spcPts val="0"/>
                        </a:spcAft>
                      </a:pPr>
                      <a:r>
                        <a:rPr lang="zh-CN" sz="1600" kern="1200">
                          <a:effectLst/>
                        </a:rPr>
                        <a:t>缺点 </a:t>
                      </a:r>
                      <a:endParaRPr lang="zh-CN" sz="1600" kern="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nchor="ctr"/>
                </a:tc>
                <a:tc>
                  <a:txBody>
                    <a:bodyPr/>
                    <a:lstStyle/>
                    <a:p>
                      <a:pPr algn="just">
                        <a:spcAft>
                          <a:spcPts val="0"/>
                        </a:spcAft>
                      </a:pPr>
                      <a:r>
                        <a:rPr lang="zh-CN" sz="1600" kern="1200">
                          <a:effectLst/>
                        </a:rPr>
                        <a:t>主观性很强，对评估者本身的要求很高；缺乏客观数据支持</a:t>
                      </a:r>
                      <a:endParaRPr lang="zh-CN" sz="1600" kern="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tc>
                  <a:txBody>
                    <a:bodyPr/>
                    <a:lstStyle/>
                    <a:p>
                      <a:pPr algn="just">
                        <a:spcAft>
                          <a:spcPts val="0"/>
                        </a:spcAft>
                      </a:pPr>
                      <a:r>
                        <a:rPr lang="zh-CN" sz="1600" kern="1200">
                          <a:effectLst/>
                        </a:rPr>
                        <a:t>计算过程复杂、耗时，需要专业工具支持和一定的专业知识基础；计算结果量化以后用财务术语描述有可能被误解和曲解</a:t>
                      </a:r>
                      <a:endParaRPr lang="zh-CN" sz="1600" kern="10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tc>
                  <a:txBody>
                    <a:bodyPr/>
                    <a:lstStyle/>
                    <a:p>
                      <a:pPr algn="just">
                        <a:spcAft>
                          <a:spcPts val="0"/>
                        </a:spcAft>
                      </a:pPr>
                      <a:r>
                        <a:rPr lang="zh-CN" sz="1600" kern="1200" dirty="0">
                          <a:effectLst/>
                        </a:rPr>
                        <a:t>难度大，复杂度高 </a:t>
                      </a:r>
                      <a:endParaRPr lang="zh-CN" sz="1600" kern="100" dirty="0">
                        <a:effectLst/>
                        <a:latin typeface="等线" panose="02010600030101010101" pitchFamily="2" charset="-122"/>
                        <a:ea typeface="等线" panose="02010600030101010101" pitchFamily="2" charset="-122"/>
                        <a:cs typeface="宋体" panose="02010600030101010101" pitchFamily="2" charset="-122"/>
                      </a:endParaRPr>
                    </a:p>
                  </a:txBody>
                  <a:tcPr marL="68580" marR="68580" marT="0" marB="0"/>
                </a:tc>
                <a:extLst>
                  <a:ext uri="{0D108BD9-81ED-4DB2-BD59-A6C34878D82A}">
                    <a16:rowId xmlns:a16="http://schemas.microsoft.com/office/drawing/2014/main" val="1792173070"/>
                  </a:ext>
                </a:extLst>
              </a:tr>
            </a:tbl>
          </a:graphicData>
        </a:graphic>
      </p:graphicFrame>
    </p:spTree>
    <p:extLst>
      <p:ext uri="{BB962C8B-B14F-4D97-AF65-F5344CB8AC3E}">
        <p14:creationId xmlns:p14="http://schemas.microsoft.com/office/powerpoint/2010/main" val="1639585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611560" y="2295804"/>
            <a:ext cx="8229600" cy="1143000"/>
          </a:xfrm>
          <a:prstGeom prst="rect">
            <a:avLst/>
          </a:prstGeom>
        </p:spPr>
        <p:txBody>
          <a:bodyPr vert="horz" lIns="0" rIns="0" bIns="0" anchor="b">
            <a:normAutofit fontScale="92500"/>
          </a:bodyPr>
          <a:lstStyle>
            <a:lvl1pPr algn="l" rtl="0" eaLnBrk="1" latinLnBrk="0" hangingPunct="1">
              <a:spcBef>
                <a:spcPct val="0"/>
              </a:spcBef>
              <a:buNone/>
              <a:defRPr kumimoji="0" sz="5000" b="0" kern="1200">
                <a:ln>
                  <a:noFill/>
                </a:ln>
                <a:solidFill>
                  <a:schemeClr val="tx2"/>
                </a:solidFill>
                <a:effectLst/>
                <a:latin typeface="+mj-lt"/>
                <a:ea typeface="+mj-ea"/>
                <a:cs typeface="+mj-cs"/>
              </a:defRPr>
            </a:lvl1pPr>
          </a:lstStyle>
          <a:p>
            <a:r>
              <a:rPr lang="en-US" altLang="zh-CN" dirty="0"/>
              <a:t>2.2</a:t>
            </a:r>
            <a:r>
              <a:rPr lang="zh-CN" altLang="en-US" dirty="0"/>
              <a:t>信息安全风险评估工作概述</a:t>
            </a:r>
          </a:p>
        </p:txBody>
      </p:sp>
    </p:spTree>
    <p:extLst>
      <p:ext uri="{BB962C8B-B14F-4D97-AF65-F5344CB8AC3E}">
        <p14:creationId xmlns:p14="http://schemas.microsoft.com/office/powerpoint/2010/main" val="319750339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780</TotalTime>
  <Words>3357</Words>
  <Application>Microsoft Office PowerPoint</Application>
  <PresentationFormat>全屏显示(4:3)</PresentationFormat>
  <Paragraphs>477</Paragraphs>
  <Slides>52</Slides>
  <Notes>3</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52</vt:i4>
      </vt:variant>
    </vt:vector>
  </HeadingPairs>
  <TitlesOfParts>
    <vt:vector size="62" baseType="lpstr">
      <vt:lpstr>等线</vt:lpstr>
      <vt:lpstr>隶书</vt:lpstr>
      <vt:lpstr>宋体</vt:lpstr>
      <vt:lpstr>Calibri</vt:lpstr>
      <vt:lpstr>Constantia</vt:lpstr>
      <vt:lpstr>Times New Roman</vt:lpstr>
      <vt:lpstr>Wingdings</vt:lpstr>
      <vt:lpstr>Wingdings 2</vt:lpstr>
      <vt:lpstr>流畅</vt:lpstr>
      <vt:lpstr>Visio</vt:lpstr>
      <vt:lpstr>第2章 信息安全风险评估</vt:lpstr>
      <vt:lpstr>2.1 风险评估基础模型</vt:lpstr>
      <vt:lpstr>2.4 资产识别</vt:lpstr>
      <vt:lpstr>2.8 风险分析与风险处理</vt:lpstr>
      <vt:lpstr>2.1 风险评估基础模型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2.4 资产识别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信息安全管理与风险评估</dc:title>
  <dc:subject>第2章 信息安全管理的主要内容</dc:subject>
  <dc:creator>赵刚 北京信息科技大学</dc:creator>
  <cp:lastModifiedBy>赵刚</cp:lastModifiedBy>
  <cp:revision>157</cp:revision>
  <dcterms:created xsi:type="dcterms:W3CDTF">2013-09-24T12:39:20Z</dcterms:created>
  <dcterms:modified xsi:type="dcterms:W3CDTF">2020-11-06T05:31:05Z</dcterms:modified>
</cp:coreProperties>
</file>